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heme/theme3.xml" ContentType="application/vnd.openxmlformats-officedocument.them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tags/tag175.xml" ContentType="application/vnd.openxmlformats-officedocument.presentationml.tags+xml"/>
  <Override PartName="/ppt/notesSlides/notesSlide2.xml" ContentType="application/vnd.openxmlformats-officedocument.presentationml.notesSlide+xml"/>
  <Override PartName="/ppt/comments/comment2.xml" ContentType="application/vnd.openxmlformats-officedocument.presentationml.comment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24"/>
  </p:notesMasterIdLst>
  <p:sldIdLst>
    <p:sldId id="256" r:id="rId3"/>
    <p:sldId id="272" r:id="rId4"/>
    <p:sldId id="275" r:id="rId5"/>
    <p:sldId id="310" r:id="rId6"/>
    <p:sldId id="311" r:id="rId7"/>
    <p:sldId id="312" r:id="rId8"/>
    <p:sldId id="313" r:id="rId9"/>
    <p:sldId id="274" r:id="rId10"/>
    <p:sldId id="276" r:id="rId11"/>
    <p:sldId id="278" r:id="rId12"/>
    <p:sldId id="280" r:id="rId13"/>
    <p:sldId id="303" r:id="rId14"/>
    <p:sldId id="282" r:id="rId15"/>
    <p:sldId id="309" r:id="rId16"/>
    <p:sldId id="304" r:id="rId17"/>
    <p:sldId id="305" r:id="rId18"/>
    <p:sldId id="279" r:id="rId19"/>
    <p:sldId id="306" r:id="rId20"/>
    <p:sldId id="287" r:id="rId21"/>
    <p:sldId id="308" r:id="rId22"/>
    <p:sldId id="29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于 日升" initials="于" lastIdx="1" clrIdx="0"/>
  <p:cmAuthor id="2" name="Haoqi Lu" initials="HL" lastIdx="2" clrIdx="1">
    <p:extLst>
      <p:ext uri="{19B8F6BF-5375-455C-9EA6-DF929625EA0E}">
        <p15:presenceInfo xmlns:p15="http://schemas.microsoft.com/office/powerpoint/2012/main" userId="145b5951fb85ab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83051" autoAdjust="0"/>
  </p:normalViewPr>
  <p:slideViewPr>
    <p:cSldViewPr snapToGrid="0" showGuides="1">
      <p:cViewPr varScale="1">
        <p:scale>
          <a:sx n="76" d="100"/>
          <a:sy n="76" d="100"/>
        </p:scale>
        <p:origin x="272" y="64"/>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3-13T21:29:30.888"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03-13T21:29:30.888" idx="2">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27D56-3B6B-492C-AE88-9BA3E453DF0F}" type="datetimeFigureOut">
              <a:rPr lang="zh-CN" altLang="en-US" smtClean="0"/>
              <a:t>2022/3/14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18BA91-F28A-4578-9410-8FF56D3D1D39}" type="slidenum">
              <a:rPr lang="zh-CN" altLang="en-US" smtClean="0"/>
              <a:t>‹#›</a:t>
            </a:fld>
            <a:endParaRPr lang="zh-CN" altLang="en-US"/>
          </a:p>
        </p:txBody>
      </p:sp>
    </p:spTree>
    <p:extLst>
      <p:ext uri="{BB962C8B-B14F-4D97-AF65-F5344CB8AC3E}">
        <p14:creationId xmlns:p14="http://schemas.microsoft.com/office/powerpoint/2010/main" val="335009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讨论产品定位</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rPr>
              <a:t>初步确定产品定位为集社交、拍照、导航等功能与一体的，兼具社交性与工具性的软件产品，并以文字形式对定位进行了详细阐释说明</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产品定位清晰，说明完整详细</a:t>
            </a:r>
            <a:r>
              <a:rPr lang="en-US" altLang="zh-CN" sz="1800" kern="100" dirty="0">
                <a:effectLst/>
                <a:latin typeface="Times New Roman" panose="02020603050405020304" pitchFamily="18" charset="0"/>
                <a:ea typeface="宋体"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讨论用户需求，进行竞品分析</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rPr>
              <a:t>对竞品社交软件</a:t>
            </a:r>
            <a:r>
              <a:rPr lang="en-US" altLang="zh-CN" sz="1800" kern="100" dirty="0">
                <a:effectLst/>
                <a:latin typeface="Times New Roman" panose="02020603050405020304" pitchFamily="18" charset="0"/>
                <a:ea typeface="宋体" panose="02010600030101010101" pitchFamily="2" charset="-122"/>
              </a:rPr>
              <a:t>Instagram</a:t>
            </a:r>
            <a:r>
              <a:rPr lang="zh-CN" altLang="zh-CN" sz="1800" kern="100" dirty="0">
                <a:effectLst/>
                <a:latin typeface="Times New Roman" panose="02020603050405020304" pitchFamily="18" charset="0"/>
                <a:ea typeface="宋体" panose="02010600030101010101" pitchFamily="2" charset="-122"/>
              </a:rPr>
              <a:t>与微信进行了竞品分析，详细列出了我们产品的优劣。对竞品的主要受众用户与市场进行了分析与统计，明确了与我们产品的主要受众和市场。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用户需求分析透彻，竞品分析详细，对后续开发有很大帮助</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初步撰写</a:t>
            </a:r>
            <a:r>
              <a:rPr lang="en-US" altLang="zh-CN" sz="1800" kern="100" dirty="0">
                <a:effectLst/>
                <a:latin typeface="Times New Roman" panose="02020603050405020304" pitchFamily="18" charset="0"/>
                <a:ea typeface="宋体" panose="02010600030101010101" pitchFamily="2" charset="-122"/>
              </a:rPr>
              <a:t>Vision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文档</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根据讨论内容，对</a:t>
            </a:r>
            <a:r>
              <a:rPr lang="en-US" altLang="zh-CN" sz="1800" kern="100" dirty="0">
                <a:effectLst/>
                <a:latin typeface="Times New Roman" panose="02020603050405020304" pitchFamily="18" charset="0"/>
                <a:ea typeface="宋体" panose="02010600030101010101" pitchFamily="2" charset="-122"/>
              </a:rPr>
              <a:t>vision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文档进行了初步撰写。</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提前完成了</a:t>
            </a:r>
            <a:r>
              <a:rPr lang="en-US" altLang="zh-CN" sz="1800" kern="100" dirty="0">
                <a:effectLst/>
                <a:latin typeface="Times New Roman" panose="02020603050405020304" pitchFamily="18" charset="0"/>
                <a:ea typeface="宋体" panose="02010600030101010101" pitchFamily="2" charset="-122"/>
              </a:rPr>
              <a:t>vision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文档的初步撰写，为后续推进奠定良好基础。</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9818BA91-F28A-4578-9410-8FF56D3D1D39}" type="slidenum">
              <a:rPr lang="zh-CN" altLang="en-US" smtClean="0"/>
              <a:t>15</a:t>
            </a:fld>
            <a:endParaRPr lang="zh-CN" altLang="en-US"/>
          </a:p>
        </p:txBody>
      </p:sp>
    </p:spTree>
    <p:extLst>
      <p:ext uri="{BB962C8B-B14F-4D97-AF65-F5344CB8AC3E}">
        <p14:creationId xmlns:p14="http://schemas.microsoft.com/office/powerpoint/2010/main" val="2125608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Use-case</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设计区分主要功能模块为账号管理、“足迹”管理、“足迹”推送、“足迹”发现四块，初步拟定各功能的事件流，并绘制</a:t>
            </a:r>
            <a:r>
              <a:rPr lang="en-US" altLang="zh-CN" sz="1800" kern="100" dirty="0">
                <a:effectLst/>
                <a:latin typeface="Times New Roman" panose="02020603050405020304" pitchFamily="18" charset="0"/>
                <a:ea typeface="宋体" panose="02010600030101010101" pitchFamily="2" charset="-122"/>
              </a:rPr>
              <a:t>Use-case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区分并细化子功能，为后续事件流的细化奠定良好基础，完成质量较高。</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Usecase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二稿：</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细化各部分事件流内容，并针对可能发生的错误分支设计备选流；确定各部分的前置条件</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事件基本流详细完整，备选流能够基本涵盖可能发生的情况，质量高</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撰写软件需求规约</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根据讨论内容，对软件需求规约进行了初步撰写。细化了各部分功能，并对软件易用性、可靠性、性能、可支持性等给出了详细的约定及说明。确定了接口。</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技术学习：</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搜索并学习了界面原型设计工具摹客</a:t>
            </a:r>
            <a:r>
              <a:rPr lang="en-US" altLang="zh-CN" sz="1800" kern="100" dirty="0">
                <a:effectLst/>
                <a:latin typeface="Times New Roman" panose="02020603050405020304" pitchFamily="18" charset="0"/>
                <a:ea typeface="宋体" panose="02010600030101010101" pitchFamily="2" charset="-122"/>
              </a:rPr>
              <a:t>RP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，搜索并学习了前端开发框架</a:t>
            </a:r>
            <a:r>
              <a:rPr lang="en-US" altLang="zh-CN" sz="1800" kern="100" dirty="0">
                <a:effectLst/>
                <a:latin typeface="Times New Roman" panose="02020603050405020304" pitchFamily="18" charset="0"/>
                <a:ea typeface="宋体" panose="02010600030101010101" pitchFamily="2" charset="-122"/>
              </a:rPr>
              <a:t>React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的相关知识。</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GUI</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使用界面原型设计工具摹客</a:t>
            </a:r>
            <a:r>
              <a:rPr lang="en-US" altLang="zh-CN" sz="1800" kern="100" dirty="0">
                <a:effectLst/>
                <a:latin typeface="Times New Roman" panose="02020603050405020304" pitchFamily="18" charset="0"/>
                <a:ea typeface="宋体" panose="02010600030101010101" pitchFamily="2" charset="-122"/>
              </a:rPr>
              <a:t>RP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进行</a:t>
            </a:r>
            <a:r>
              <a:rPr lang="en-US" altLang="zh-CN" sz="1800" kern="100" dirty="0" err="1">
                <a:effectLst/>
                <a:latin typeface="Times New Roman" panose="02020603050405020304" pitchFamily="18" charset="0"/>
                <a:ea typeface="宋体" panose="02010600030101010101" pitchFamily="2" charset="-122"/>
              </a:rPr>
              <a:t>Gui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界面的初步设计，初步确定了所需要的页面个数及内容，拟定了各个页面的按钮、导航栏及文字等构建的位置。</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818BA91-F28A-4578-9410-8FF56D3D1D39}" type="slidenum">
              <a:rPr lang="zh-CN" altLang="en-US" smtClean="0"/>
              <a:t>16</a:t>
            </a:fld>
            <a:endParaRPr lang="zh-CN" altLang="en-US"/>
          </a:p>
        </p:txBody>
      </p:sp>
    </p:spTree>
    <p:extLst>
      <p:ext uri="{BB962C8B-B14F-4D97-AF65-F5344CB8AC3E}">
        <p14:creationId xmlns:p14="http://schemas.microsoft.com/office/powerpoint/2010/main" val="271350097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9.xml"/><Relationship Id="rId7" Type="http://schemas.openxmlformats.org/officeDocument/2006/relationships/image" Target="../media/image1.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10" Type="http://schemas.openxmlformats.org/officeDocument/2006/relationships/image" Target="../media/image4.png"/><Relationship Id="rId4" Type="http://schemas.openxmlformats.org/officeDocument/2006/relationships/tags" Target="../tags/tag10.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slideMaster" Target="../slideMasters/slideMaster1.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1.xml"/><Relationship Id="rId5" Type="http://schemas.openxmlformats.org/officeDocument/2006/relationships/tags" Target="../tags/tag68.xml"/><Relationship Id="rId4" Type="http://schemas.openxmlformats.org/officeDocument/2006/relationships/tags" Target="../tags/tag6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Master" Target="../slideMasters/slideMaster1.xml"/><Relationship Id="rId5" Type="http://schemas.openxmlformats.org/officeDocument/2006/relationships/tags" Target="../tags/tag77.xml"/><Relationship Id="rId4" Type="http://schemas.openxmlformats.org/officeDocument/2006/relationships/tags" Target="../tags/tag76.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86.xml"/><Relationship Id="rId7" Type="http://schemas.openxmlformats.org/officeDocument/2006/relationships/image" Target="../media/image1.jpe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Master" Target="../slideMasters/slideMaster2.xml"/><Relationship Id="rId5" Type="http://schemas.openxmlformats.org/officeDocument/2006/relationships/tags" Target="../tags/tag88.xml"/><Relationship Id="rId10" Type="http://schemas.openxmlformats.org/officeDocument/2006/relationships/image" Target="../media/image3.png"/><Relationship Id="rId4" Type="http://schemas.openxmlformats.org/officeDocument/2006/relationships/tags" Target="../tags/tag87.xml"/><Relationship Id="rId9"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1.xml"/><Relationship Id="rId7" Type="http://schemas.openxmlformats.org/officeDocument/2006/relationships/image" Target="../media/image5.jpe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Master" Target="../slideMasters/slideMaster2.xml"/><Relationship Id="rId5" Type="http://schemas.openxmlformats.org/officeDocument/2006/relationships/tags" Target="../tags/tag93.xml"/><Relationship Id="rId10" Type="http://schemas.openxmlformats.org/officeDocument/2006/relationships/image" Target="../media/image3.png"/><Relationship Id="rId4" Type="http://schemas.openxmlformats.org/officeDocument/2006/relationships/tags" Target="../tags/tag92.xml"/><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96.xml"/><Relationship Id="rId7" Type="http://schemas.openxmlformats.org/officeDocument/2006/relationships/image" Target="../media/image8.jpe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Master" Target="../slideMasters/slideMaster2.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01.xml"/><Relationship Id="rId7" Type="http://schemas.openxmlformats.org/officeDocument/2006/relationships/image" Target="../media/image8.jpe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Master" Target="../slideMasters/slideMaster2.xml"/><Relationship Id="rId5" Type="http://schemas.openxmlformats.org/officeDocument/2006/relationships/tags" Target="../tags/tag103.xml"/><Relationship Id="rId10" Type="http://schemas.openxmlformats.org/officeDocument/2006/relationships/image" Target="../media/image3.png"/><Relationship Id="rId4" Type="http://schemas.openxmlformats.org/officeDocument/2006/relationships/tags" Target="../tags/tag102.xml"/><Relationship Id="rId9"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06.xml"/><Relationship Id="rId7" Type="http://schemas.openxmlformats.org/officeDocument/2006/relationships/image" Target="../media/image15.jpe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2.xml"/><Relationship Id="rId5" Type="http://schemas.openxmlformats.org/officeDocument/2006/relationships/tags" Target="../tags/tag108.xml"/><Relationship Id="rId4" Type="http://schemas.openxmlformats.org/officeDocument/2006/relationships/tags" Target="../tags/tag107.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xml"/><Relationship Id="rId7" Type="http://schemas.openxmlformats.org/officeDocument/2006/relationships/image" Target="../media/image5.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10" Type="http://schemas.openxmlformats.org/officeDocument/2006/relationships/image" Target="../media/image3.png"/><Relationship Id="rId4" Type="http://schemas.openxmlformats.org/officeDocument/2006/relationships/tags" Target="../tags/tag15.xml"/><Relationship Id="rId9"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11.xml"/><Relationship Id="rId7" Type="http://schemas.openxmlformats.org/officeDocument/2006/relationships/image" Target="../media/image16.jpe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Master" Target="../slideMasters/slideMaster2.xml"/><Relationship Id="rId5" Type="http://schemas.openxmlformats.org/officeDocument/2006/relationships/tags" Target="../tags/tag113.xml"/><Relationship Id="rId4" Type="http://schemas.openxmlformats.org/officeDocument/2006/relationships/tags" Target="../tags/tag112.xml"/><Relationship Id="rId9"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tags" Target="../tags/tag116.xml"/><Relationship Id="rId7" Type="http://schemas.openxmlformats.org/officeDocument/2006/relationships/image" Target="../media/image13.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2.jpeg"/><Relationship Id="rId5" Type="http://schemas.openxmlformats.org/officeDocument/2006/relationships/slideMaster" Target="../slideMasters/slideMaster2.xml"/><Relationship Id="rId4" Type="http://schemas.openxmlformats.org/officeDocument/2006/relationships/tags" Target="../tags/tag117.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0.xml"/><Relationship Id="rId7" Type="http://schemas.openxmlformats.org/officeDocument/2006/relationships/slideMaster" Target="../slideMasters/slideMaster2.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31.xml"/><Relationship Id="rId3" Type="http://schemas.openxmlformats.org/officeDocument/2006/relationships/tags" Target="../tags/tag126.xml"/><Relationship Id="rId7" Type="http://schemas.openxmlformats.org/officeDocument/2006/relationships/tags" Target="../tags/tag130.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37.xml"/><Relationship Id="rId7" Type="http://schemas.openxmlformats.org/officeDocument/2006/relationships/slideMaster" Target="../slideMasters/slideMaster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Master" Target="../slideMasters/slideMaster2.xml"/><Relationship Id="rId5" Type="http://schemas.openxmlformats.org/officeDocument/2006/relationships/tags" Target="../tags/tag145.xml"/><Relationship Id="rId4" Type="http://schemas.openxmlformats.org/officeDocument/2006/relationships/tags" Target="../tags/tag14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slideMaster" Target="../slideMasters/slideMaster2.xml"/><Relationship Id="rId4" Type="http://schemas.openxmlformats.org/officeDocument/2006/relationships/tags" Target="../tags/tag149.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52.xml"/><Relationship Id="rId7" Type="http://schemas.openxmlformats.org/officeDocument/2006/relationships/image" Target="../media/image17.jpe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slideMaster" Target="../slideMasters/slideMaster2.xml"/><Relationship Id="rId5" Type="http://schemas.openxmlformats.org/officeDocument/2006/relationships/tags" Target="../tags/tag154.xml"/><Relationship Id="rId4" Type="http://schemas.openxmlformats.org/officeDocument/2006/relationships/tags" Target="../tags/tag153.xml"/><Relationship Id="rId9"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57.xml"/><Relationship Id="rId7" Type="http://schemas.openxmlformats.org/officeDocument/2006/relationships/image" Target="../media/image18.jpe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slideMaster" Target="../slideMasters/slideMaster2.xml"/><Relationship Id="rId5" Type="http://schemas.openxmlformats.org/officeDocument/2006/relationships/tags" Target="../tags/tag159.xml"/><Relationship Id="rId10" Type="http://schemas.openxmlformats.org/officeDocument/2006/relationships/image" Target="../media/image3.png"/><Relationship Id="rId4" Type="http://schemas.openxmlformats.org/officeDocument/2006/relationships/tags" Target="../tags/tag158.xml"/><Relationship Id="rId9"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9.xml"/><Relationship Id="rId7" Type="http://schemas.openxmlformats.org/officeDocument/2006/relationships/image" Target="../media/image8.jpe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4.xml"/><Relationship Id="rId7" Type="http://schemas.openxmlformats.org/officeDocument/2006/relationships/image" Target="../media/image8.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10" Type="http://schemas.openxmlformats.org/officeDocument/2006/relationships/image" Target="../media/image3.png"/><Relationship Id="rId4" Type="http://schemas.openxmlformats.org/officeDocument/2006/relationships/tags" Target="../tags/tag25.xml"/><Relationship Id="rId9"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9.xml"/><Relationship Id="rId7" Type="http://schemas.openxmlformats.org/officeDocument/2006/relationships/image" Target="../media/image9.jpe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Master" Target="../slideMasters/slideMaster1.xml"/><Relationship Id="rId5" Type="http://schemas.openxmlformats.org/officeDocument/2006/relationships/tags" Target="../tags/tag31.xml"/><Relationship Id="rId4" Type="http://schemas.openxmlformats.org/officeDocument/2006/relationships/tags" Target="../tags/tag30.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4.xml"/><Relationship Id="rId7" Type="http://schemas.openxmlformats.org/officeDocument/2006/relationships/image" Target="../media/image10.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Master" Target="../slideMasters/slideMaster1.xml"/><Relationship Id="rId5" Type="http://schemas.openxmlformats.org/officeDocument/2006/relationships/tags" Target="../tags/tag36.xml"/><Relationship Id="rId4" Type="http://schemas.openxmlformats.org/officeDocument/2006/relationships/tags" Target="../tags/tag35.xml"/><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tags" Target="../tags/tag39.xml"/><Relationship Id="rId7" Type="http://schemas.openxmlformats.org/officeDocument/2006/relationships/image" Target="../media/image1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2.jpeg"/><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13" name="组合 12"/>
          <p:cNvGrpSpPr/>
          <p:nvPr userDrawn="1"/>
        </p:nvGrpSpPr>
        <p:grpSpPr>
          <a:xfrm>
            <a:off x="0" y="0"/>
            <a:ext cx="12191365" cy="6896735"/>
            <a:chOff x="0" y="0"/>
            <a:chExt cx="19199" cy="10861"/>
          </a:xfrm>
        </p:grpSpPr>
        <p:pic>
          <p:nvPicPr>
            <p:cNvPr id="8" name="图片 7" descr="5_638f16d7-fb38-42b7-a319-280ba3c1d240"/>
            <p:cNvPicPr>
              <a:picLocks noChangeAspect="1"/>
            </p:cNvPicPr>
            <p:nvPr userDrawn="1"/>
          </p:nvPicPr>
          <p:blipFill>
            <a:blip r:embed="rId7" cstate="screen">
              <a:grayscl/>
              <a:extLst>
                <a:ext uri="{28A0092B-C50C-407E-A947-70E740481C1C}">
                  <a14:useLocalDpi xmlns:a14="http://schemas.microsoft.com/office/drawing/2010/main"/>
                </a:ext>
              </a:extLst>
            </a:blip>
            <a:srcRect/>
            <a:stretch>
              <a:fillRect/>
            </a:stretch>
          </p:blipFill>
          <p:spPr>
            <a:xfrm>
              <a:off x="0" y="0"/>
              <a:ext cx="19199" cy="10861"/>
            </a:xfrm>
            <a:prstGeom prst="rect">
              <a:avLst/>
            </a:prstGeom>
          </p:spPr>
        </p:pic>
        <p:pic>
          <p:nvPicPr>
            <p:cNvPr id="9" name="图片 8"/>
            <p:cNvPicPr>
              <a:picLocks noChangeAspect="1"/>
            </p:cNvPicPr>
            <p:nvPr userDrawn="1"/>
          </p:nvPicPr>
          <p:blipFill>
            <a:blip r:embed="rId8" cstate="screen">
              <a:alphaModFix amt="60000"/>
              <a:lum bright="-6000"/>
              <a:extLst>
                <a:ext uri="{28A0092B-C50C-407E-A947-70E740481C1C}">
                  <a14:useLocalDpi xmlns:a14="http://schemas.microsoft.com/office/drawing/2010/main"/>
                </a:ext>
              </a:extLst>
            </a:blip>
            <a:srcRect/>
            <a:stretch>
              <a:fillRect/>
            </a:stretch>
          </p:blipFill>
          <p:spPr>
            <a:xfrm>
              <a:off x="1" y="9"/>
              <a:ext cx="19197" cy="10843"/>
            </a:xfrm>
            <a:prstGeom prst="rect">
              <a:avLst/>
            </a:prstGeom>
          </p:spPr>
        </p:pic>
        <p:pic>
          <p:nvPicPr>
            <p:cNvPr id="11" name="图片 10"/>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5057" y="202"/>
              <a:ext cx="3872" cy="1025"/>
            </a:xfrm>
            <a:prstGeom prst="rect">
              <a:avLst/>
            </a:prstGeom>
          </p:spPr>
        </p:pic>
        <p:pic>
          <p:nvPicPr>
            <p:cNvPr id="12" name="图片 11" descr="图片3"/>
            <p:cNvPicPr>
              <a:picLocks noChangeAspect="1"/>
            </p:cNvPicPr>
            <p:nvPr userDrawn="1"/>
          </p:nvPicPr>
          <p:blipFill>
            <a:blip r:embed="rId10" cstate="screen">
              <a:extLst>
                <a:ext uri="{28A0092B-C50C-407E-A947-70E740481C1C}">
                  <a14:useLocalDpi xmlns:a14="http://schemas.microsoft.com/office/drawing/2010/main"/>
                </a:ext>
              </a:extLst>
            </a:blip>
            <a:srcRect/>
            <a:stretch>
              <a:fillRect/>
            </a:stretch>
          </p:blipFill>
          <p:spPr>
            <a:xfrm flipH="1" flipV="1">
              <a:off x="5250" y="7007"/>
              <a:ext cx="1682" cy="1661"/>
            </a:xfrm>
            <a:prstGeom prst="rect">
              <a:avLst/>
            </a:prstGeom>
          </p:spPr>
        </p:pic>
      </p:grpSp>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2022/3/14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2022/3/14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2022/3/14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2022/3/14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13" name="组合 12"/>
          <p:cNvGrpSpPr/>
          <p:nvPr userDrawn="1"/>
        </p:nvGrpSpPr>
        <p:grpSpPr>
          <a:xfrm>
            <a:off x="0" y="0"/>
            <a:ext cx="12192000" cy="6896735"/>
            <a:chOff x="0" y="0"/>
            <a:chExt cx="19200" cy="10861"/>
          </a:xfrm>
        </p:grpSpPr>
        <p:pic>
          <p:nvPicPr>
            <p:cNvPr id="8" name="图片 7" descr="5_638f16d7-fb38-42b7-a319-280ba3c1d240"/>
            <p:cNvPicPr>
              <a:picLocks noChangeAspect="1"/>
            </p:cNvPicPr>
            <p:nvPr userDrawn="1"/>
          </p:nvPicPr>
          <p:blipFill>
            <a:blip r:embed="rId7" cstate="screen">
              <a:grayscl/>
              <a:extLst>
                <a:ext uri="{28A0092B-C50C-407E-A947-70E740481C1C}">
                  <a14:useLocalDpi xmlns:a14="http://schemas.microsoft.com/office/drawing/2010/main"/>
                </a:ext>
              </a:extLst>
            </a:blip>
            <a:srcRect/>
            <a:stretch>
              <a:fillRect/>
            </a:stretch>
          </p:blipFill>
          <p:spPr>
            <a:xfrm>
              <a:off x="0" y="0"/>
              <a:ext cx="19199" cy="10861"/>
            </a:xfrm>
            <a:prstGeom prst="rect">
              <a:avLst/>
            </a:prstGeom>
          </p:spPr>
        </p:pic>
        <p:pic>
          <p:nvPicPr>
            <p:cNvPr id="9" name="图片 8"/>
            <p:cNvPicPr>
              <a:picLocks noChangeAspect="1"/>
            </p:cNvPicPr>
            <p:nvPr userDrawn="1"/>
          </p:nvPicPr>
          <p:blipFill>
            <a:blip r:embed="rId8" cstate="screen">
              <a:alphaModFix amt="70000"/>
              <a:lum bright="-6000"/>
              <a:extLst>
                <a:ext uri="{28A0092B-C50C-407E-A947-70E740481C1C}">
                  <a14:useLocalDpi xmlns:a14="http://schemas.microsoft.com/office/drawing/2010/main"/>
                </a:ext>
              </a:extLst>
            </a:blip>
            <a:srcRect/>
            <a:stretch>
              <a:fillRect/>
            </a:stretch>
          </p:blipFill>
          <p:spPr>
            <a:xfrm>
              <a:off x="3" y="0"/>
              <a:ext cx="19197" cy="10843"/>
            </a:xfrm>
            <a:prstGeom prst="rect">
              <a:avLst/>
            </a:prstGeom>
          </p:spPr>
        </p:pic>
        <p:pic>
          <p:nvPicPr>
            <p:cNvPr id="12" name="图片 11" descr="图片3"/>
            <p:cNvPicPr>
              <a:picLocks noChangeAspect="1"/>
            </p:cNvPicPr>
            <p:nvPr userDrawn="1"/>
          </p:nvPicPr>
          <p:blipFill>
            <a:blip r:embed="rId9" cstate="screen">
              <a:extLst>
                <a:ext uri="{28A0092B-C50C-407E-A947-70E740481C1C}">
                  <a14:useLocalDpi xmlns:a14="http://schemas.microsoft.com/office/drawing/2010/main"/>
                </a:ext>
              </a:extLst>
            </a:blip>
            <a:srcRect/>
            <a:stretch>
              <a:fillRect/>
            </a:stretch>
          </p:blipFill>
          <p:spPr>
            <a:xfrm flipH="1" flipV="1">
              <a:off x="5250" y="7007"/>
              <a:ext cx="1682" cy="1661"/>
            </a:xfrm>
            <a:prstGeom prst="rect">
              <a:avLst/>
            </a:prstGeom>
          </p:spPr>
        </p:pic>
      </p:grpSp>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pic>
        <p:nvPicPr>
          <p:cNvPr id="14" name="图片 13">
            <a:extLst>
              <a:ext uri="{FF2B5EF4-FFF2-40B4-BE49-F238E27FC236}">
                <a16:creationId xmlns:a16="http://schemas.microsoft.com/office/drawing/2014/main" id="{34647D76-32A8-4641-9F6B-26578D045D29}"/>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9561195" y="128270"/>
            <a:ext cx="2458720" cy="65087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5" name="组合 4"/>
          <p:cNvGrpSpPr/>
          <p:nvPr userDrawn="1"/>
        </p:nvGrpSpPr>
        <p:grpSpPr>
          <a:xfrm>
            <a:off x="-3623945" y="-5408295"/>
            <a:ext cx="19457035" cy="16903065"/>
            <a:chOff x="-5707" y="-8517"/>
            <a:chExt cx="30641" cy="26619"/>
          </a:xfrm>
        </p:grpSpPr>
        <p:pic>
          <p:nvPicPr>
            <p:cNvPr id="38" name="图片 37" descr="5_638f16d7-fb38-42b7-a319-280ba3c1d240"/>
            <p:cNvPicPr>
              <a:picLocks noChangeAspect="1"/>
            </p:cNvPicPr>
            <p:nvPr userDrawn="1"/>
          </p:nvPicPr>
          <p:blipFill>
            <a:blip r:embed="rId7" cstate="screen">
              <a:grayscl/>
              <a:extLst>
                <a:ext uri="{28A0092B-C50C-407E-A947-70E740481C1C}">
                  <a14:useLocalDpi xmlns:a14="http://schemas.microsoft.com/office/drawing/2010/main"/>
                </a:ext>
              </a:extLst>
            </a:blip>
            <a:srcRect/>
            <a:stretch>
              <a:fillRect/>
            </a:stretch>
          </p:blipFill>
          <p:spPr>
            <a:xfrm>
              <a:off x="0" y="0"/>
              <a:ext cx="19199" cy="10788"/>
            </a:xfrm>
            <a:prstGeom prst="rect">
              <a:avLst/>
            </a:prstGeom>
          </p:spPr>
        </p:pic>
        <p:sp>
          <p:nvSpPr>
            <p:cNvPr id="33" name="矩形 32"/>
            <p:cNvSpPr/>
            <p:nvPr userDrawn="1"/>
          </p:nvSpPr>
          <p:spPr>
            <a:xfrm>
              <a:off x="0" y="0"/>
              <a:ext cx="19200" cy="1081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userDrawn="1"/>
          </p:nvGrpSpPr>
          <p:grpSpPr>
            <a:xfrm>
              <a:off x="2611" y="682"/>
              <a:ext cx="7881" cy="8388"/>
              <a:chOff x="2611" y="682"/>
              <a:chExt cx="7881" cy="8388"/>
            </a:xfrm>
            <a:effectLst>
              <a:outerShdw blurRad="50800" dist="38100" dir="2700000" algn="tl" rotWithShape="0">
                <a:prstClr val="black">
                  <a:alpha val="70000"/>
                </a:prstClr>
              </a:outerShdw>
            </a:effectLst>
          </p:grpSpPr>
          <p:sp>
            <p:nvSpPr>
              <p:cNvPr id="23" name="矩形 22"/>
              <p:cNvSpPr/>
              <p:nvPr userDrawn="1"/>
            </p:nvSpPr>
            <p:spPr>
              <a:xfrm>
                <a:off x="2611" y="1491"/>
                <a:ext cx="7881" cy="7579"/>
              </a:xfrm>
              <a:prstGeom prst="rect">
                <a:avLst/>
              </a:prstGeom>
              <a:noFill/>
              <a:ln w="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8524" y="682"/>
                <a:ext cx="1578" cy="3431"/>
              </a:xfrm>
              <a:prstGeom prst="rect">
                <a:avLst/>
              </a:prstGeom>
              <a:noFill/>
              <a:ln w="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descr="图片4"/>
            <p:cNvPicPr>
              <a:picLocks noChangeAspect="1"/>
            </p:cNvPicPr>
            <p:nvPr userDrawn="1"/>
          </p:nvPicPr>
          <p:blipFill>
            <a:blip r:embed="rId8" cstate="screen">
              <a:extLst>
                <a:ext uri="{28A0092B-C50C-407E-A947-70E740481C1C}">
                  <a14:useLocalDpi xmlns:a14="http://schemas.microsoft.com/office/drawing/2010/main"/>
                </a:ext>
              </a:extLst>
            </a:blip>
            <a:srcRect/>
            <a:stretch>
              <a:fillRect/>
            </a:stretch>
          </p:blipFill>
          <p:spPr>
            <a:xfrm>
              <a:off x="9549" y="7377"/>
              <a:ext cx="1539" cy="1672"/>
            </a:xfrm>
            <a:prstGeom prst="rect">
              <a:avLst/>
            </a:prstGeom>
          </p:spPr>
        </p:pic>
        <p:grpSp>
          <p:nvGrpSpPr>
            <p:cNvPr id="4" name="组合 3"/>
            <p:cNvGrpSpPr/>
            <p:nvPr userDrawn="1"/>
          </p:nvGrpSpPr>
          <p:grpSpPr>
            <a:xfrm>
              <a:off x="-5707" y="-8517"/>
              <a:ext cx="30641" cy="26619"/>
              <a:chOff x="-6284" y="-7749"/>
              <a:chExt cx="30641" cy="26619"/>
            </a:xfrm>
          </p:grpSpPr>
          <p:pic>
            <p:nvPicPr>
              <p:cNvPr id="43" name="图片 42" descr="图片2"/>
              <p:cNvPicPr>
                <a:picLocks noChangeAspect="1"/>
              </p:cNvPicPr>
              <p:nvPr/>
            </p:nvPicPr>
            <p:blipFill>
              <a:blip r:embed="rId9" cstate="screen">
                <a:alphaModFix amt="90000"/>
                <a:extLst>
                  <a:ext uri="{28A0092B-C50C-407E-A947-70E740481C1C}">
                    <a14:useLocalDpi xmlns:a14="http://schemas.microsoft.com/office/drawing/2010/main"/>
                  </a:ext>
                </a:extLst>
              </a:blip>
              <a:stretch>
                <a:fillRect/>
              </a:stretch>
            </p:blipFill>
            <p:spPr>
              <a:xfrm rot="21240000">
                <a:off x="9496" y="-7749"/>
                <a:ext cx="14861" cy="10800"/>
              </a:xfrm>
              <a:prstGeom prst="rect">
                <a:avLst/>
              </a:prstGeom>
            </p:spPr>
          </p:pic>
          <p:pic>
            <p:nvPicPr>
              <p:cNvPr id="44" name="图片 43" descr="图片2"/>
              <p:cNvPicPr>
                <a:picLocks noChangeAspect="1"/>
              </p:cNvPicPr>
              <p:nvPr/>
            </p:nvPicPr>
            <p:blipFill>
              <a:blip r:embed="rId9" cstate="screen">
                <a:alphaModFix amt="80000"/>
                <a:extLst>
                  <a:ext uri="{28A0092B-C50C-407E-A947-70E740481C1C}">
                    <a14:useLocalDpi xmlns:a14="http://schemas.microsoft.com/office/drawing/2010/main"/>
                  </a:ext>
                </a:extLst>
              </a:blip>
              <a:stretch>
                <a:fillRect/>
              </a:stretch>
            </p:blipFill>
            <p:spPr>
              <a:xfrm rot="3120000">
                <a:off x="-8314" y="6039"/>
                <a:ext cx="14861" cy="10800"/>
              </a:xfrm>
              <a:prstGeom prst="rect">
                <a:avLst/>
              </a:prstGeom>
            </p:spPr>
          </p:pic>
        </p:grpSp>
        <p:sp>
          <p:nvSpPr>
            <p:cNvPr id="14" name="Google Shape;213;p10"/>
            <p:cNvSpPr/>
            <p:nvPr userDrawn="1"/>
          </p:nvSpPr>
          <p:spPr>
            <a:xfrm flipH="1">
              <a:off x="1037" y="0"/>
              <a:ext cx="18101" cy="10773"/>
            </a:xfrm>
            <a:custGeom>
              <a:avLst/>
              <a:gdLst/>
              <a:ahLst/>
              <a:cxnLst/>
              <a:rect l="l" t="t" r="r" b="b"/>
              <a:pathLst>
                <a:path w="338454" h="210262" extrusionOk="0">
                  <a:moveTo>
                    <a:pt x="266558" y="0"/>
                  </a:moveTo>
                  <a:lnTo>
                    <a:pt x="338454" y="106940"/>
                  </a:lnTo>
                  <a:lnTo>
                    <a:pt x="310419" y="210262"/>
                  </a:lnTo>
                  <a:lnTo>
                    <a:pt x="0" y="196245"/>
                  </a:lnTo>
                </a:path>
              </a:pathLst>
            </a:custGeom>
            <a:noFill/>
            <a:ln w="0" cap="flat" cmpd="sng">
              <a:solidFill>
                <a:schemeClr val="bg1">
                  <a:lumMod val="65000"/>
                </a:schemeClr>
              </a:solidFill>
              <a:prstDash val="solid"/>
              <a:round/>
              <a:headEnd type="none" w="med" len="med"/>
              <a:tailEnd type="none" w="med" len="med"/>
            </a:ln>
            <a:effectLst>
              <a:outerShdw blurRad="50800" dist="38100" dir="2700000" algn="tl" rotWithShape="0">
                <a:prstClr val="black">
                  <a:alpha val="70000"/>
                </a:prstClr>
              </a:outerShdw>
            </a:effectLst>
          </p:spPr>
        </p:sp>
      </p:grpSp>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6" name="矩形 5"/>
          <p:cNvSpPr/>
          <p:nvPr userDrawn="1"/>
        </p:nvSpPr>
        <p:spPr>
          <a:xfrm>
            <a:off x="6241415" y="3071495"/>
            <a:ext cx="5736590" cy="294767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A75216C8-2A13-41ED-B69E-B60EB1A631B9}"/>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284472" y="128270"/>
            <a:ext cx="2458720" cy="65087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8" name="组合 7"/>
          <p:cNvGrpSpPr/>
          <p:nvPr userDrawn="1"/>
        </p:nvGrpSpPr>
        <p:grpSpPr>
          <a:xfrm>
            <a:off x="0" y="0"/>
            <a:ext cx="12192635" cy="6864350"/>
            <a:chOff x="0" y="0"/>
            <a:chExt cx="19201" cy="10810"/>
          </a:xfrm>
        </p:grpSpPr>
        <p:pic>
          <p:nvPicPr>
            <p:cNvPr id="7" name="图片 6" descr="5_5e1fe2cb-7993-45f7-9699-014e663d4291"/>
            <p:cNvPicPr>
              <a:picLocks noChangeAspect="1"/>
            </p:cNvPicPr>
            <p:nvPr userDrawn="1"/>
          </p:nvPicPr>
          <p:blipFill>
            <a:blip r:embed="rId7" cstate="screen">
              <a:grayscl/>
              <a:lum bright="30000"/>
              <a:extLst>
                <a:ext uri="{28A0092B-C50C-407E-A947-70E740481C1C}">
                  <a14:useLocalDpi xmlns:a14="http://schemas.microsoft.com/office/drawing/2010/main"/>
                </a:ext>
              </a:extLst>
            </a:blip>
            <a:srcRect/>
            <a:stretch>
              <a:fillRect/>
            </a:stretch>
          </p:blipFill>
          <p:spPr>
            <a:xfrm flipH="1">
              <a:off x="0" y="0"/>
              <a:ext cx="19201" cy="10810"/>
            </a:xfrm>
            <a:prstGeom prst="rect">
              <a:avLst/>
            </a:prstGeom>
          </p:spPr>
        </p:pic>
        <p:sp>
          <p:nvSpPr>
            <p:cNvPr id="33" name="矩形 32"/>
            <p:cNvSpPr/>
            <p:nvPr userDrawn="1"/>
          </p:nvSpPr>
          <p:spPr>
            <a:xfrm>
              <a:off x="0" y="0"/>
              <a:ext cx="19200" cy="108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userDrawn="1"/>
          </p:nvCxnSpPr>
          <p:spPr>
            <a:xfrm>
              <a:off x="6291" y="1298"/>
              <a:ext cx="661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35" name="图片 34" descr="图片4"/>
            <p:cNvPicPr>
              <a:picLocks noChangeAspect="1"/>
            </p:cNvPicPr>
            <p:nvPr userDrawn="1"/>
          </p:nvPicPr>
          <p:blipFill>
            <a:blip r:embed="rId8" cstate="screen">
              <a:extLst>
                <a:ext uri="{28A0092B-C50C-407E-A947-70E740481C1C}">
                  <a14:useLocalDpi xmlns:a14="http://schemas.microsoft.com/office/drawing/2010/main"/>
                </a:ext>
              </a:extLst>
            </a:blip>
            <a:srcRect/>
            <a:stretch>
              <a:fillRect/>
            </a:stretch>
          </p:blipFill>
          <p:spPr>
            <a:xfrm rot="5400000">
              <a:off x="17055" y="7869"/>
              <a:ext cx="1539" cy="1672"/>
            </a:xfrm>
            <a:prstGeom prst="rect">
              <a:avLst/>
            </a:prstGeom>
          </p:spPr>
        </p:pic>
        <p:grpSp>
          <p:nvGrpSpPr>
            <p:cNvPr id="43" name="组合 42"/>
            <p:cNvGrpSpPr/>
            <p:nvPr userDrawn="1"/>
          </p:nvGrpSpPr>
          <p:grpSpPr>
            <a:xfrm>
              <a:off x="10474" y="8187"/>
              <a:ext cx="8702" cy="1307"/>
              <a:chOff x="9947" y="7698"/>
              <a:chExt cx="9156" cy="1375"/>
            </a:xfrm>
          </p:grpSpPr>
          <p:cxnSp>
            <p:nvCxnSpPr>
              <p:cNvPr id="36" name="直接连接符 35"/>
              <p:cNvCxnSpPr/>
              <p:nvPr/>
            </p:nvCxnSpPr>
            <p:spPr>
              <a:xfrm>
                <a:off x="14736" y="8969"/>
                <a:ext cx="385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9947" y="8481"/>
                <a:ext cx="91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38" name="平行四边形 37"/>
              <p:cNvSpPr/>
              <p:nvPr/>
            </p:nvSpPr>
            <p:spPr>
              <a:xfrm>
                <a:off x="12214" y="8291"/>
                <a:ext cx="1148" cy="381"/>
              </a:xfrm>
              <a:prstGeom prst="parallelogram">
                <a:avLst>
                  <a:gd name="adj" fmla="val 69728"/>
                </a:avLst>
              </a:prstGeom>
              <a:solidFill>
                <a:srgbClr val="BF9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a:off x="17003" y="8863"/>
                <a:ext cx="636" cy="211"/>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a:off x="15178" y="7873"/>
                <a:ext cx="935" cy="310"/>
              </a:xfrm>
              <a:prstGeom prst="parallelogram">
                <a:avLst>
                  <a:gd name="adj" fmla="val 69728"/>
                </a:avLst>
              </a:prstGeom>
              <a:solidFill>
                <a:schemeClr val="bg1">
                  <a:lumMod val="65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平行四边形 41"/>
              <p:cNvSpPr/>
              <p:nvPr/>
            </p:nvSpPr>
            <p:spPr>
              <a:xfrm>
                <a:off x="18060" y="7698"/>
                <a:ext cx="528" cy="17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20" name="图片 19">
            <a:extLst>
              <a:ext uri="{FF2B5EF4-FFF2-40B4-BE49-F238E27FC236}">
                <a16:creationId xmlns:a16="http://schemas.microsoft.com/office/drawing/2014/main" id="{57A70F08-5B1C-4D19-8CF7-04752650EFE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561195" y="128270"/>
            <a:ext cx="2458720" cy="650875"/>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grpSp>
        <p:nvGrpSpPr>
          <p:cNvPr id="15" name="组合 14"/>
          <p:cNvGrpSpPr/>
          <p:nvPr userDrawn="1"/>
        </p:nvGrpSpPr>
        <p:grpSpPr>
          <a:xfrm>
            <a:off x="-2299335" y="0"/>
            <a:ext cx="14491335" cy="8943975"/>
            <a:chOff x="-3620" y="0"/>
            <a:chExt cx="22821" cy="14085"/>
          </a:xfrm>
        </p:grpSpPr>
        <p:pic>
          <p:nvPicPr>
            <p:cNvPr id="9" name="图片 8" descr="5_5e1fe2cb-7993-45f7-9699-014e663d4291"/>
            <p:cNvPicPr>
              <a:picLocks noChangeAspect="1"/>
            </p:cNvPicPr>
            <p:nvPr userDrawn="1"/>
          </p:nvPicPr>
          <p:blipFill>
            <a:blip r:embed="rId7" cstate="screen">
              <a:grayscl/>
              <a:lum bright="30000"/>
              <a:extLst>
                <a:ext uri="{28A0092B-C50C-407E-A947-70E740481C1C}">
                  <a14:useLocalDpi xmlns:a14="http://schemas.microsoft.com/office/drawing/2010/main"/>
                </a:ext>
              </a:extLst>
            </a:blip>
            <a:srcRect/>
            <a:stretch>
              <a:fillRect/>
            </a:stretch>
          </p:blipFill>
          <p:spPr>
            <a:xfrm flipH="1">
              <a:off x="0" y="0"/>
              <a:ext cx="19201" cy="10810"/>
            </a:xfrm>
            <a:prstGeom prst="rect">
              <a:avLst/>
            </a:prstGeom>
          </p:spPr>
        </p:pic>
        <p:sp>
          <p:nvSpPr>
            <p:cNvPr id="10" name="矩形 9"/>
            <p:cNvSpPr/>
            <p:nvPr userDrawn="1"/>
          </p:nvSpPr>
          <p:spPr>
            <a:xfrm>
              <a:off x="0" y="0"/>
              <a:ext cx="19200" cy="10855"/>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descr="图片2"/>
            <p:cNvPicPr>
              <a:picLocks noChangeAspect="1"/>
            </p:cNvPicPr>
            <p:nvPr userDrawn="1"/>
          </p:nvPicPr>
          <p:blipFill>
            <a:blip r:embed="rId8" cstate="screen">
              <a:alphaModFix amt="80000"/>
              <a:extLst>
                <a:ext uri="{28A0092B-C50C-407E-A947-70E740481C1C}">
                  <a14:useLocalDpi xmlns:a14="http://schemas.microsoft.com/office/drawing/2010/main"/>
                </a:ext>
              </a:extLst>
            </a:blip>
            <a:stretch>
              <a:fillRect/>
            </a:stretch>
          </p:blipFill>
          <p:spPr>
            <a:xfrm rot="12900000" flipV="1">
              <a:off x="-3620" y="3285"/>
              <a:ext cx="14861" cy="10800"/>
            </a:xfrm>
            <a:prstGeom prst="rect">
              <a:avLst/>
            </a:prstGeom>
          </p:spPr>
        </p:pic>
        <p:cxnSp>
          <p:nvCxnSpPr>
            <p:cNvPr id="11" name="稻壳儿榴莲果果"/>
            <p:cNvCxnSpPr/>
            <p:nvPr userDrawn="1"/>
          </p:nvCxnSpPr>
          <p:spPr>
            <a:xfrm>
              <a:off x="4461" y="0"/>
              <a:ext cx="0" cy="6465"/>
            </a:xfrm>
            <a:prstGeom prst="line">
              <a:avLst/>
            </a:prstGeom>
            <a:ln w="3175">
              <a:solidFill>
                <a:schemeClr val="bg1">
                  <a:lumMod val="50000"/>
                </a:schemeClr>
              </a:solidFill>
              <a:headEnd type="none"/>
              <a:tailEnd type="oval"/>
            </a:ln>
            <a:effectLst>
              <a:outerShdw blurRad="50800" dist="38100" dir="2700000" algn="tl" rotWithShape="0">
                <a:prstClr val="black">
                  <a:alpha val="70000"/>
                </a:prstClr>
              </a:out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7045" y="2241"/>
              <a:ext cx="9140" cy="6910"/>
              <a:chOff x="7045" y="2241"/>
              <a:chExt cx="9140" cy="6910"/>
            </a:xfrm>
          </p:grpSpPr>
          <p:sp>
            <p:nvSpPr>
              <p:cNvPr id="58" name="稻壳儿榴莲果果"/>
              <p:cNvSpPr/>
              <p:nvPr/>
            </p:nvSpPr>
            <p:spPr>
              <a:xfrm>
                <a:off x="7045" y="2241"/>
                <a:ext cx="9140" cy="1467"/>
              </a:xfrm>
              <a:prstGeom prst="parallelogram">
                <a:avLst>
                  <a:gd name="adj" fmla="val 0"/>
                </a:avLst>
              </a:prstGeom>
              <a:noFill/>
              <a:ln w="3175">
                <a:solidFill>
                  <a:schemeClr val="bg1">
                    <a:lumMod val="65000"/>
                  </a:schemeClr>
                </a:solid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稻壳儿榴莲果果"/>
              <p:cNvSpPr/>
              <p:nvPr/>
            </p:nvSpPr>
            <p:spPr>
              <a:xfrm>
                <a:off x="7045" y="4056"/>
                <a:ext cx="9140" cy="1467"/>
              </a:xfrm>
              <a:prstGeom prst="parallelogram">
                <a:avLst>
                  <a:gd name="adj" fmla="val 0"/>
                </a:avLst>
              </a:prstGeom>
              <a:noFill/>
              <a:ln w="3175">
                <a:solidFill>
                  <a:schemeClr val="bg1">
                    <a:lumMod val="65000"/>
                  </a:schemeClr>
                </a:solid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稻壳儿榴莲果果"/>
              <p:cNvSpPr/>
              <p:nvPr/>
            </p:nvSpPr>
            <p:spPr>
              <a:xfrm>
                <a:off x="7045" y="5870"/>
                <a:ext cx="9140" cy="1467"/>
              </a:xfrm>
              <a:prstGeom prst="parallelogram">
                <a:avLst>
                  <a:gd name="adj" fmla="val 0"/>
                </a:avLst>
              </a:prstGeom>
              <a:noFill/>
              <a:ln w="3175">
                <a:solidFill>
                  <a:schemeClr val="bg1">
                    <a:lumMod val="65000"/>
                  </a:schemeClr>
                </a:solid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稻壳儿榴莲果果"/>
              <p:cNvSpPr/>
              <p:nvPr/>
            </p:nvSpPr>
            <p:spPr>
              <a:xfrm>
                <a:off x="7045" y="7685"/>
                <a:ext cx="9140" cy="1467"/>
              </a:xfrm>
              <a:prstGeom prst="parallelogram">
                <a:avLst>
                  <a:gd name="adj" fmla="val 0"/>
                </a:avLst>
              </a:prstGeom>
              <a:noFill/>
              <a:ln w="3175">
                <a:solidFill>
                  <a:schemeClr val="bg1">
                    <a:lumMod val="65000"/>
                  </a:schemeClr>
                </a:solid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片 40" descr="图片3"/>
            <p:cNvPicPr>
              <a:picLocks noChangeAspect="1"/>
            </p:cNvPicPr>
            <p:nvPr userDrawn="1"/>
          </p:nvPicPr>
          <p:blipFill>
            <a:blip r:embed="rId9" cstate="screen">
              <a:extLst>
                <a:ext uri="{28A0092B-C50C-407E-A947-70E740481C1C}">
                  <a14:useLocalDpi xmlns:a14="http://schemas.microsoft.com/office/drawing/2010/main"/>
                </a:ext>
              </a:extLst>
            </a:blip>
            <a:srcRect/>
            <a:stretch>
              <a:fillRect/>
            </a:stretch>
          </p:blipFill>
          <p:spPr>
            <a:xfrm flipH="1" flipV="1">
              <a:off x="15618" y="8507"/>
              <a:ext cx="1682" cy="1661"/>
            </a:xfrm>
            <a:prstGeom prst="rect">
              <a:avLst/>
            </a:prstGeom>
          </p:spPr>
        </p:pic>
        <p:sp>
          <p:nvSpPr>
            <p:cNvPr id="14" name="Google Shape;453;p23"/>
            <p:cNvSpPr/>
            <p:nvPr userDrawn="1"/>
          </p:nvSpPr>
          <p:spPr>
            <a:xfrm flipH="1">
              <a:off x="16200" y="8966"/>
              <a:ext cx="3000" cy="1834"/>
            </a:xfrm>
            <a:custGeom>
              <a:avLst/>
              <a:gdLst/>
              <a:ahLst/>
              <a:cxnLst/>
              <a:rect l="l" t="t" r="r" b="b"/>
              <a:pathLst>
                <a:path w="72348" h="40244" extrusionOk="0">
                  <a:moveTo>
                    <a:pt x="0" y="4522"/>
                  </a:moveTo>
                  <a:lnTo>
                    <a:pt x="40244" y="0"/>
                  </a:lnTo>
                  <a:lnTo>
                    <a:pt x="72348" y="40244"/>
                  </a:lnTo>
                </a:path>
              </a:pathLst>
            </a:custGeom>
            <a:noFill/>
            <a:ln w="0" cap="flat" cmpd="sng">
              <a:solidFill>
                <a:schemeClr val="bg1">
                  <a:lumMod val="65000"/>
                </a:schemeClr>
              </a:solidFill>
              <a:prstDash val="solid"/>
              <a:round/>
              <a:headEnd type="none" w="med" len="med"/>
              <a:tailEnd type="none" w="med" len="med"/>
            </a:ln>
            <a:effectLst>
              <a:outerShdw blurRad="50800" dist="38100" dir="2700000" algn="tl" rotWithShape="0">
                <a:prstClr val="black">
                  <a:alpha val="70000"/>
                </a:prstClr>
              </a:outerShdw>
            </a:effectLst>
          </p:spPr>
        </p:sp>
      </p:grpSp>
      <p:sp>
        <p:nvSpPr>
          <p:cNvPr id="2" name="标题 1"/>
          <p:cNvSpPr>
            <a:spLocks noGrp="1"/>
          </p:cNvSpPr>
          <p:nvPr>
            <p:ph type="title"/>
            <p:custDataLst>
              <p:tags r:id="rId1"/>
            </p:custDataLst>
          </p:nvPr>
        </p:nvSpPr>
        <p:spPr>
          <a:xfrm>
            <a:off x="621665" y="608330"/>
            <a:ext cx="10968990" cy="705485"/>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21665" y="1490345"/>
            <a:ext cx="10968990" cy="4759325"/>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11"/>
            <p:custDataLst>
              <p:tags r:id="rId4"/>
            </p:custDataLst>
          </p:nvPr>
        </p:nvSpPr>
        <p:spPr>
          <a:xfrm>
            <a:off x="4129405" y="6314440"/>
            <a:ext cx="3959860" cy="316865"/>
          </a:xfrm>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20" name="图片 19">
            <a:extLst>
              <a:ext uri="{FF2B5EF4-FFF2-40B4-BE49-F238E27FC236}">
                <a16:creationId xmlns:a16="http://schemas.microsoft.com/office/drawing/2014/main" id="{764CA296-76B8-48E7-8DC2-7DF6AFA0EE1C}"/>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9561195" y="128270"/>
            <a:ext cx="2458720" cy="650875"/>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80" name="组合 79"/>
          <p:cNvGrpSpPr/>
          <p:nvPr userDrawn="1"/>
        </p:nvGrpSpPr>
        <p:grpSpPr>
          <a:xfrm>
            <a:off x="-29210" y="0"/>
            <a:ext cx="12235180" cy="6939280"/>
            <a:chOff x="-46" y="0"/>
            <a:chExt cx="19268" cy="10928"/>
          </a:xfrm>
        </p:grpSpPr>
        <p:pic>
          <p:nvPicPr>
            <p:cNvPr id="54" name="图片 53" descr="5_6a5663c7-2d67-45d0-b5df-7ae98cb45321"/>
            <p:cNvPicPr>
              <a:picLocks noChangeAspect="1"/>
            </p:cNvPicPr>
            <p:nvPr userDrawn="1"/>
          </p:nvPicPr>
          <p:blipFill>
            <a:blip r:embed="rId7" cstate="screen">
              <a:grayscl/>
              <a:extLst>
                <a:ext uri="{28A0092B-C50C-407E-A947-70E740481C1C}">
                  <a14:useLocalDpi xmlns:a14="http://schemas.microsoft.com/office/drawing/2010/main"/>
                </a:ext>
              </a:extLst>
            </a:blip>
            <a:srcRect/>
            <a:stretch>
              <a:fillRect/>
            </a:stretch>
          </p:blipFill>
          <p:spPr>
            <a:xfrm>
              <a:off x="-46" y="0"/>
              <a:ext cx="19268" cy="10928"/>
            </a:xfrm>
            <a:prstGeom prst="rect">
              <a:avLst/>
            </a:prstGeom>
          </p:spPr>
        </p:pic>
        <p:sp>
          <p:nvSpPr>
            <p:cNvPr id="55" name="矩形 54"/>
            <p:cNvSpPr/>
            <p:nvPr userDrawn="1"/>
          </p:nvSpPr>
          <p:spPr>
            <a:xfrm>
              <a:off x="0" y="0"/>
              <a:ext cx="19200" cy="1092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userDrawn="1"/>
          </p:nvCxnSpPr>
          <p:spPr>
            <a:xfrm>
              <a:off x="4193" y="4962"/>
              <a:ext cx="3422" cy="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58" name="Google Shape;149;p5"/>
            <p:cNvGrpSpPr/>
            <p:nvPr userDrawn="1"/>
          </p:nvGrpSpPr>
          <p:grpSpPr>
            <a:xfrm>
              <a:off x="301" y="291"/>
              <a:ext cx="706" cy="1629"/>
              <a:chOff x="6656382" y="-78921"/>
              <a:chExt cx="627300" cy="1446850"/>
            </a:xfrm>
            <a:solidFill>
              <a:srgbClr val="E0B07E">
                <a:alpha val="65000"/>
              </a:srgbClr>
            </a:solidFill>
          </p:grpSpPr>
          <p:sp>
            <p:nvSpPr>
              <p:cNvPr id="59" name="Google Shape;150;p5"/>
              <p:cNvSpPr/>
              <p:nvPr/>
            </p:nvSpPr>
            <p:spPr>
              <a:xfrm>
                <a:off x="6656382" y="-78921"/>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1;p5"/>
              <p:cNvSpPr/>
              <p:nvPr/>
            </p:nvSpPr>
            <p:spPr>
              <a:xfrm>
                <a:off x="6938982" y="-78921"/>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2;p5"/>
              <p:cNvSpPr/>
              <p:nvPr/>
            </p:nvSpPr>
            <p:spPr>
              <a:xfrm>
                <a:off x="7221582" y="-78921"/>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3;p5"/>
              <p:cNvSpPr/>
              <p:nvPr/>
            </p:nvSpPr>
            <p:spPr>
              <a:xfrm>
                <a:off x="6656382" y="1980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p5"/>
              <p:cNvSpPr/>
              <p:nvPr/>
            </p:nvSpPr>
            <p:spPr>
              <a:xfrm>
                <a:off x="6938982" y="1980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5;p5"/>
              <p:cNvSpPr/>
              <p:nvPr/>
            </p:nvSpPr>
            <p:spPr>
              <a:xfrm>
                <a:off x="7221582" y="1980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6;p5"/>
              <p:cNvSpPr/>
              <p:nvPr/>
            </p:nvSpPr>
            <p:spPr>
              <a:xfrm>
                <a:off x="6656382" y="4749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7;p5"/>
              <p:cNvSpPr/>
              <p:nvPr/>
            </p:nvSpPr>
            <p:spPr>
              <a:xfrm>
                <a:off x="6938982" y="4749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8;p5"/>
              <p:cNvSpPr/>
              <p:nvPr/>
            </p:nvSpPr>
            <p:spPr>
              <a:xfrm>
                <a:off x="7221582" y="4749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9;p5"/>
              <p:cNvSpPr/>
              <p:nvPr/>
            </p:nvSpPr>
            <p:spPr>
              <a:xfrm>
                <a:off x="6656382" y="7519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0;p5"/>
              <p:cNvSpPr/>
              <p:nvPr/>
            </p:nvSpPr>
            <p:spPr>
              <a:xfrm>
                <a:off x="6938982" y="7519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1;p5"/>
              <p:cNvSpPr/>
              <p:nvPr/>
            </p:nvSpPr>
            <p:spPr>
              <a:xfrm>
                <a:off x="7221582" y="7519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2;p5"/>
              <p:cNvSpPr/>
              <p:nvPr/>
            </p:nvSpPr>
            <p:spPr>
              <a:xfrm>
                <a:off x="6656382" y="10288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3;p5"/>
              <p:cNvSpPr/>
              <p:nvPr/>
            </p:nvSpPr>
            <p:spPr>
              <a:xfrm>
                <a:off x="6938982" y="10288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p5"/>
              <p:cNvSpPr/>
              <p:nvPr/>
            </p:nvSpPr>
            <p:spPr>
              <a:xfrm>
                <a:off x="7221582" y="10288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5;p5"/>
              <p:cNvSpPr/>
              <p:nvPr/>
            </p:nvSpPr>
            <p:spPr>
              <a:xfrm>
                <a:off x="6656382" y="13058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6;p5"/>
              <p:cNvSpPr/>
              <p:nvPr/>
            </p:nvSpPr>
            <p:spPr>
              <a:xfrm>
                <a:off x="6938982" y="13058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7;p5"/>
              <p:cNvSpPr/>
              <p:nvPr/>
            </p:nvSpPr>
            <p:spPr>
              <a:xfrm>
                <a:off x="7221582" y="13058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8" name="Google Shape;10;p2"/>
          <p:cNvSpPr/>
          <p:nvPr userDrawn="1"/>
        </p:nvSpPr>
        <p:spPr>
          <a:xfrm flipH="1">
            <a:off x="0" y="3438525"/>
            <a:ext cx="12247245" cy="34194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chemeClr val="bg1">
              <a:alpha val="76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2" name="图片 31">
            <a:extLst>
              <a:ext uri="{FF2B5EF4-FFF2-40B4-BE49-F238E27FC236}">
                <a16:creationId xmlns:a16="http://schemas.microsoft.com/office/drawing/2014/main" id="{E44B3BD4-991A-450C-B602-7716790BDB98}"/>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9561195" y="128270"/>
            <a:ext cx="2458720" cy="65087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5" name="组合 4"/>
          <p:cNvGrpSpPr/>
          <p:nvPr userDrawn="1"/>
        </p:nvGrpSpPr>
        <p:grpSpPr>
          <a:xfrm>
            <a:off x="-3623945" y="-5408295"/>
            <a:ext cx="19457035" cy="16903065"/>
            <a:chOff x="-5707" y="-8517"/>
            <a:chExt cx="30641" cy="26619"/>
          </a:xfrm>
        </p:grpSpPr>
        <p:pic>
          <p:nvPicPr>
            <p:cNvPr id="38" name="图片 37" descr="5_638f16d7-fb38-42b7-a319-280ba3c1d240"/>
            <p:cNvPicPr>
              <a:picLocks noChangeAspect="1"/>
            </p:cNvPicPr>
            <p:nvPr userDrawn="1"/>
          </p:nvPicPr>
          <p:blipFill>
            <a:blip r:embed="rId7" cstate="screen">
              <a:grayscl/>
              <a:extLst>
                <a:ext uri="{28A0092B-C50C-407E-A947-70E740481C1C}">
                  <a14:useLocalDpi xmlns:a14="http://schemas.microsoft.com/office/drawing/2010/main"/>
                </a:ext>
              </a:extLst>
            </a:blip>
            <a:srcRect/>
            <a:stretch>
              <a:fillRect/>
            </a:stretch>
          </p:blipFill>
          <p:spPr>
            <a:xfrm>
              <a:off x="0" y="0"/>
              <a:ext cx="19199" cy="10788"/>
            </a:xfrm>
            <a:prstGeom prst="rect">
              <a:avLst/>
            </a:prstGeom>
          </p:spPr>
        </p:pic>
        <p:sp>
          <p:nvSpPr>
            <p:cNvPr id="33" name="矩形 32"/>
            <p:cNvSpPr/>
            <p:nvPr userDrawn="1"/>
          </p:nvSpPr>
          <p:spPr>
            <a:xfrm>
              <a:off x="0" y="0"/>
              <a:ext cx="19200" cy="1081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userDrawn="1"/>
          </p:nvGrpSpPr>
          <p:grpSpPr>
            <a:xfrm>
              <a:off x="2611" y="682"/>
              <a:ext cx="7881" cy="8388"/>
              <a:chOff x="2611" y="682"/>
              <a:chExt cx="7881" cy="8388"/>
            </a:xfrm>
            <a:effectLst>
              <a:outerShdw blurRad="50800" dist="38100" dir="2700000" algn="tl" rotWithShape="0">
                <a:prstClr val="black">
                  <a:alpha val="70000"/>
                </a:prstClr>
              </a:outerShdw>
            </a:effectLst>
          </p:grpSpPr>
          <p:sp>
            <p:nvSpPr>
              <p:cNvPr id="23" name="矩形 22"/>
              <p:cNvSpPr/>
              <p:nvPr userDrawn="1"/>
            </p:nvSpPr>
            <p:spPr>
              <a:xfrm>
                <a:off x="2611" y="1491"/>
                <a:ext cx="7881" cy="7579"/>
              </a:xfrm>
              <a:prstGeom prst="rect">
                <a:avLst/>
              </a:prstGeom>
              <a:noFill/>
              <a:ln w="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8524" y="682"/>
                <a:ext cx="1578" cy="3431"/>
              </a:xfrm>
              <a:prstGeom prst="rect">
                <a:avLst/>
              </a:prstGeom>
              <a:noFill/>
              <a:ln w="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2" name="图片 41" descr="图片4"/>
            <p:cNvPicPr>
              <a:picLocks noChangeAspect="1"/>
            </p:cNvPicPr>
            <p:nvPr userDrawn="1"/>
          </p:nvPicPr>
          <p:blipFill>
            <a:blip r:embed="rId8" cstate="screen">
              <a:extLst>
                <a:ext uri="{28A0092B-C50C-407E-A947-70E740481C1C}">
                  <a14:useLocalDpi xmlns:a14="http://schemas.microsoft.com/office/drawing/2010/main"/>
                </a:ext>
              </a:extLst>
            </a:blip>
            <a:srcRect/>
            <a:stretch>
              <a:fillRect/>
            </a:stretch>
          </p:blipFill>
          <p:spPr>
            <a:xfrm>
              <a:off x="9549" y="7377"/>
              <a:ext cx="1539" cy="1672"/>
            </a:xfrm>
            <a:prstGeom prst="rect">
              <a:avLst/>
            </a:prstGeom>
          </p:spPr>
        </p:pic>
        <p:grpSp>
          <p:nvGrpSpPr>
            <p:cNvPr id="4" name="组合 3"/>
            <p:cNvGrpSpPr/>
            <p:nvPr userDrawn="1"/>
          </p:nvGrpSpPr>
          <p:grpSpPr>
            <a:xfrm>
              <a:off x="-5707" y="-8517"/>
              <a:ext cx="30641" cy="26619"/>
              <a:chOff x="-6284" y="-7749"/>
              <a:chExt cx="30641" cy="26619"/>
            </a:xfrm>
          </p:grpSpPr>
          <p:pic>
            <p:nvPicPr>
              <p:cNvPr id="43" name="图片 42" descr="图片2"/>
              <p:cNvPicPr>
                <a:picLocks noChangeAspect="1"/>
              </p:cNvPicPr>
              <p:nvPr/>
            </p:nvPicPr>
            <p:blipFill>
              <a:blip r:embed="rId9" cstate="screen">
                <a:alphaModFix amt="90000"/>
                <a:extLst>
                  <a:ext uri="{28A0092B-C50C-407E-A947-70E740481C1C}">
                    <a14:useLocalDpi xmlns:a14="http://schemas.microsoft.com/office/drawing/2010/main"/>
                  </a:ext>
                </a:extLst>
              </a:blip>
              <a:stretch>
                <a:fillRect/>
              </a:stretch>
            </p:blipFill>
            <p:spPr>
              <a:xfrm rot="21240000">
                <a:off x="9496" y="-7749"/>
                <a:ext cx="14861" cy="10800"/>
              </a:xfrm>
              <a:prstGeom prst="rect">
                <a:avLst/>
              </a:prstGeom>
            </p:spPr>
          </p:pic>
          <p:pic>
            <p:nvPicPr>
              <p:cNvPr id="44" name="图片 43" descr="图片2"/>
              <p:cNvPicPr>
                <a:picLocks noChangeAspect="1"/>
              </p:cNvPicPr>
              <p:nvPr/>
            </p:nvPicPr>
            <p:blipFill>
              <a:blip r:embed="rId9" cstate="screen">
                <a:alphaModFix amt="80000"/>
                <a:extLst>
                  <a:ext uri="{28A0092B-C50C-407E-A947-70E740481C1C}">
                    <a14:useLocalDpi xmlns:a14="http://schemas.microsoft.com/office/drawing/2010/main"/>
                  </a:ext>
                </a:extLst>
              </a:blip>
              <a:stretch>
                <a:fillRect/>
              </a:stretch>
            </p:blipFill>
            <p:spPr>
              <a:xfrm rot="3120000">
                <a:off x="-8314" y="6039"/>
                <a:ext cx="14861" cy="10800"/>
              </a:xfrm>
              <a:prstGeom prst="rect">
                <a:avLst/>
              </a:prstGeom>
            </p:spPr>
          </p:pic>
        </p:grpSp>
        <p:sp>
          <p:nvSpPr>
            <p:cNvPr id="14" name="Google Shape;213;p10"/>
            <p:cNvSpPr/>
            <p:nvPr userDrawn="1"/>
          </p:nvSpPr>
          <p:spPr>
            <a:xfrm flipH="1">
              <a:off x="1037" y="0"/>
              <a:ext cx="18101" cy="10773"/>
            </a:xfrm>
            <a:custGeom>
              <a:avLst/>
              <a:gdLst/>
              <a:ahLst/>
              <a:cxnLst/>
              <a:rect l="l" t="t" r="r" b="b"/>
              <a:pathLst>
                <a:path w="338454" h="210262" extrusionOk="0">
                  <a:moveTo>
                    <a:pt x="266558" y="0"/>
                  </a:moveTo>
                  <a:lnTo>
                    <a:pt x="338454" y="106940"/>
                  </a:lnTo>
                  <a:lnTo>
                    <a:pt x="310419" y="210262"/>
                  </a:lnTo>
                  <a:lnTo>
                    <a:pt x="0" y="196245"/>
                  </a:lnTo>
                </a:path>
              </a:pathLst>
            </a:custGeom>
            <a:noFill/>
            <a:ln w="0" cap="flat" cmpd="sng">
              <a:solidFill>
                <a:schemeClr val="bg1">
                  <a:lumMod val="65000"/>
                </a:schemeClr>
              </a:solidFill>
              <a:prstDash val="solid"/>
              <a:round/>
              <a:headEnd type="none" w="med" len="med"/>
              <a:tailEnd type="none" w="med" len="med"/>
            </a:ln>
            <a:effectLst>
              <a:outerShdw blurRad="50800" dist="38100" dir="2700000" algn="tl" rotWithShape="0">
                <a:prstClr val="black">
                  <a:alpha val="70000"/>
                </a:prstClr>
              </a:outerShdw>
            </a:effectLst>
          </p:spPr>
        </p:sp>
      </p:grpSp>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6" name="矩形 5"/>
          <p:cNvSpPr/>
          <p:nvPr userDrawn="1"/>
        </p:nvSpPr>
        <p:spPr>
          <a:xfrm>
            <a:off x="6241415" y="3071495"/>
            <a:ext cx="5736590" cy="294767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C8E1096B-2BC1-4526-9350-C1EB85218943}"/>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284472" y="128270"/>
            <a:ext cx="2458720" cy="65087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grpSp>
        <p:nvGrpSpPr>
          <p:cNvPr id="7" name="组合 6"/>
          <p:cNvGrpSpPr/>
          <p:nvPr userDrawn="1"/>
        </p:nvGrpSpPr>
        <p:grpSpPr>
          <a:xfrm>
            <a:off x="-712470" y="-996950"/>
            <a:ext cx="12918440" cy="7854950"/>
            <a:chOff x="-1122" y="-1570"/>
            <a:chExt cx="20344" cy="12370"/>
          </a:xfrm>
        </p:grpSpPr>
        <p:pic>
          <p:nvPicPr>
            <p:cNvPr id="78" name="图片 77" descr="5_6a5663c7-2d67-45d0-b5df-7ae98cb45321"/>
            <p:cNvPicPr>
              <a:picLocks noChangeAspect="1"/>
            </p:cNvPicPr>
            <p:nvPr userDrawn="1"/>
          </p:nvPicPr>
          <p:blipFill>
            <a:blip r:embed="rId7" cstate="screen">
              <a:grayscl/>
              <a:extLst>
                <a:ext uri="{28A0092B-C50C-407E-A947-70E740481C1C}">
                  <a14:useLocalDpi xmlns:a14="http://schemas.microsoft.com/office/drawing/2010/main"/>
                </a:ext>
              </a:extLst>
            </a:blip>
            <a:srcRect/>
            <a:stretch>
              <a:fillRect/>
            </a:stretch>
          </p:blipFill>
          <p:spPr>
            <a:xfrm>
              <a:off x="-46" y="0"/>
              <a:ext cx="19268" cy="10784"/>
            </a:xfrm>
            <a:prstGeom prst="rect">
              <a:avLst/>
            </a:prstGeom>
          </p:spPr>
        </p:pic>
        <p:sp>
          <p:nvSpPr>
            <p:cNvPr id="33" name="矩形 32"/>
            <p:cNvSpPr/>
            <p:nvPr userDrawn="1"/>
          </p:nvSpPr>
          <p:spPr>
            <a:xfrm>
              <a:off x="0" y="0"/>
              <a:ext cx="19200" cy="108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descr="图片2"/>
            <p:cNvPicPr>
              <a:picLocks noChangeAspect="1"/>
            </p:cNvPicPr>
            <p:nvPr userDrawn="1"/>
          </p:nvPicPr>
          <p:blipFill>
            <a:blip r:embed="rId8" cstate="screen">
              <a:alphaModFix amt="80000"/>
              <a:extLst>
                <a:ext uri="{28A0092B-C50C-407E-A947-70E740481C1C}">
                  <a14:useLocalDpi xmlns:a14="http://schemas.microsoft.com/office/drawing/2010/main"/>
                </a:ext>
              </a:extLst>
            </a:blip>
            <a:stretch>
              <a:fillRect/>
            </a:stretch>
          </p:blipFill>
          <p:spPr>
            <a:xfrm rot="8340000">
              <a:off x="-1122" y="-1570"/>
              <a:ext cx="13373" cy="9721"/>
            </a:xfrm>
            <a:prstGeom prst="rect">
              <a:avLst/>
            </a:prstGeom>
          </p:spPr>
        </p:pic>
        <p:sp>
          <p:nvSpPr>
            <p:cNvPr id="66" name="Google Shape;72;p2"/>
            <p:cNvSpPr/>
            <p:nvPr userDrawn="1"/>
          </p:nvSpPr>
          <p:spPr>
            <a:xfrm>
              <a:off x="19" y="0"/>
              <a:ext cx="18608" cy="10443"/>
            </a:xfrm>
            <a:custGeom>
              <a:avLst/>
              <a:gdLst/>
              <a:ahLst/>
              <a:cxnLst/>
              <a:rect l="l" t="t" r="r" b="b"/>
              <a:pathLst>
                <a:path w="373045" h="209810" extrusionOk="0">
                  <a:moveTo>
                    <a:pt x="0" y="82749"/>
                  </a:moveTo>
                  <a:lnTo>
                    <a:pt x="107166" y="209810"/>
                  </a:lnTo>
                  <a:lnTo>
                    <a:pt x="373045" y="101288"/>
                  </a:lnTo>
                  <a:lnTo>
                    <a:pt x="328280" y="0"/>
                  </a:lnTo>
                </a:path>
              </a:pathLst>
            </a:custGeom>
            <a:noFill/>
            <a:ln w="3175" cap="flat" cmpd="sng">
              <a:solidFill>
                <a:schemeClr val="bg1">
                  <a:lumMod val="65000"/>
                </a:schemeClr>
              </a:solidFill>
              <a:prstDash val="solid"/>
              <a:round/>
              <a:headEnd type="none" w="med" len="med"/>
              <a:tailEnd type="none" w="med" len="med"/>
            </a:ln>
            <a:effectLst>
              <a:outerShdw blurRad="50800" dist="38100" dir="2700000" algn="tl" rotWithShape="0">
                <a:prstClr val="black">
                  <a:alpha val="80000"/>
                </a:prstClr>
              </a:outerShdw>
            </a:effectLst>
          </p:spPr>
        </p:sp>
        <p:grpSp>
          <p:nvGrpSpPr>
            <p:cNvPr id="87" name="组合 86"/>
            <p:cNvGrpSpPr/>
            <p:nvPr userDrawn="1"/>
          </p:nvGrpSpPr>
          <p:grpSpPr>
            <a:xfrm>
              <a:off x="12032" y="8314"/>
              <a:ext cx="6898" cy="865"/>
              <a:chOff x="12032" y="8314"/>
              <a:chExt cx="6898" cy="865"/>
            </a:xfrm>
          </p:grpSpPr>
          <p:cxnSp>
            <p:nvCxnSpPr>
              <p:cNvPr id="88" name="直接连接符 87"/>
              <p:cNvCxnSpPr/>
              <p:nvPr/>
            </p:nvCxnSpPr>
            <p:spPr>
              <a:xfrm>
                <a:off x="14681" y="9050"/>
                <a:ext cx="394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2032" y="8839"/>
                <a:ext cx="659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0" name="平行四边形 79"/>
              <p:cNvSpPr/>
              <p:nvPr/>
            </p:nvSpPr>
            <p:spPr>
              <a:xfrm>
                <a:off x="13663" y="8627"/>
                <a:ext cx="857" cy="261"/>
              </a:xfrm>
              <a:prstGeom prst="parallelogram">
                <a:avLst>
                  <a:gd name="adj" fmla="val 69728"/>
                </a:avLst>
              </a:prstGeom>
              <a:solidFill>
                <a:srgbClr val="A77E0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17636" y="8968"/>
                <a:ext cx="693" cy="211"/>
              </a:xfrm>
              <a:prstGeom prst="parallelogram">
                <a:avLst>
                  <a:gd name="adj" fmla="val 69728"/>
                </a:avLst>
              </a:prstGeom>
              <a:solidFill>
                <a:schemeClr val="bg1">
                  <a:lumMod val="50000"/>
                  <a:alpha val="96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平行四边形 81"/>
              <p:cNvSpPr/>
              <p:nvPr/>
            </p:nvSpPr>
            <p:spPr>
              <a:xfrm>
                <a:off x="16394" y="8314"/>
                <a:ext cx="1019" cy="310"/>
              </a:xfrm>
              <a:prstGeom prst="parallelogram">
                <a:avLst>
                  <a:gd name="adj" fmla="val 69728"/>
                </a:avLst>
              </a:prstGeom>
              <a:solidFill>
                <a:schemeClr val="bg1">
                  <a:lumMod val="65000"/>
                  <a:alpha val="91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p:cNvCxnSpPr/>
              <p:nvPr/>
            </p:nvCxnSpPr>
            <p:spPr>
              <a:xfrm flipH="1">
                <a:off x="15256" y="9027"/>
                <a:ext cx="3674" cy="23"/>
              </a:xfrm>
              <a:prstGeom prst="line">
                <a:avLst/>
              </a:prstGeom>
              <a:ln>
                <a:solidFill>
                  <a:schemeClr val="bg1">
                    <a:lumMod val="50000"/>
                    <a:alpha val="77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20" name="图片 19">
            <a:extLst>
              <a:ext uri="{FF2B5EF4-FFF2-40B4-BE49-F238E27FC236}">
                <a16:creationId xmlns:a16="http://schemas.microsoft.com/office/drawing/2014/main" id="{78569E26-351C-465C-B9CF-B7B8C8B9B329}"/>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561195" y="128270"/>
            <a:ext cx="2458720" cy="65087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8" name="组合 7"/>
          <p:cNvGrpSpPr/>
          <p:nvPr userDrawn="1"/>
        </p:nvGrpSpPr>
        <p:grpSpPr>
          <a:xfrm>
            <a:off x="-79250" y="0"/>
            <a:ext cx="12348085" cy="6920865"/>
            <a:chOff x="-125" y="0"/>
            <a:chExt cx="19446" cy="10899"/>
          </a:xfrm>
        </p:grpSpPr>
        <p:pic>
          <p:nvPicPr>
            <p:cNvPr id="42" name="图片 41" descr="5_5b5dd265-5f0e-42cd-8b32-f661d5b3f594"/>
            <p:cNvPicPr>
              <a:picLocks noChangeAspect="1"/>
            </p:cNvPicPr>
            <p:nvPr userDrawn="1"/>
          </p:nvPicPr>
          <p:blipFill>
            <a:blip r:embed="rId6" cstate="screen">
              <a:grayscl/>
              <a:lum bright="-6000"/>
              <a:extLst>
                <a:ext uri="{28A0092B-C50C-407E-A947-70E740481C1C}">
                  <a14:useLocalDpi xmlns:a14="http://schemas.microsoft.com/office/drawing/2010/main"/>
                </a:ext>
              </a:extLst>
            </a:blip>
            <a:srcRect/>
            <a:stretch>
              <a:fillRect/>
            </a:stretch>
          </p:blipFill>
          <p:spPr>
            <a:xfrm>
              <a:off x="0" y="1"/>
              <a:ext cx="19250" cy="10898"/>
            </a:xfrm>
            <a:prstGeom prst="rect">
              <a:avLst/>
            </a:prstGeom>
          </p:spPr>
        </p:pic>
        <p:sp>
          <p:nvSpPr>
            <p:cNvPr id="44" name="矩形 43"/>
            <p:cNvSpPr/>
            <p:nvPr userDrawn="1"/>
          </p:nvSpPr>
          <p:spPr>
            <a:xfrm>
              <a:off x="0" y="0"/>
              <a:ext cx="19200" cy="10804"/>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1"/>
            <p:cNvPicPr>
              <a:picLocks noChangeAspect="1"/>
            </p:cNvPicPr>
            <p:nvPr userDrawn="1"/>
          </p:nvPicPr>
          <p:blipFill>
            <a:blip r:embed="rId7">
              <a:alphaModFix amt="65000"/>
            </a:blip>
            <a:stretch>
              <a:fillRect/>
            </a:stretch>
          </p:blipFill>
          <p:spPr>
            <a:xfrm>
              <a:off x="1087" y="611"/>
              <a:ext cx="17024" cy="9577"/>
            </a:xfrm>
            <a:prstGeom prst="rect">
              <a:avLst/>
            </a:prstGeom>
            <a:ln w="19050">
              <a:noFill/>
            </a:ln>
          </p:spPr>
        </p:pic>
        <p:sp>
          <p:nvSpPr>
            <p:cNvPr id="45" name="矩形 44"/>
            <p:cNvSpPr/>
            <p:nvPr userDrawn="1"/>
          </p:nvSpPr>
          <p:spPr>
            <a:xfrm>
              <a:off x="1087" y="611"/>
              <a:ext cx="17025" cy="9577"/>
            </a:xfrm>
            <a:prstGeom prst="rect">
              <a:avLst/>
            </a:prstGeom>
            <a:noFill/>
            <a:ln w="0">
              <a:solidFill>
                <a:schemeClr val="bg1">
                  <a:lumMod val="65000"/>
                </a:schemeClr>
              </a:solid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p:nvPr userDrawn="1"/>
          </p:nvPicPr>
          <p:blipFill rotWithShape="1">
            <a:blip r:embed="rId8" cstate="screen">
              <a:grayscl/>
              <a:extLst>
                <a:ext uri="{28A0092B-C50C-407E-A947-70E740481C1C}">
                  <a14:useLocalDpi xmlns:a14="http://schemas.microsoft.com/office/drawing/2010/main"/>
                </a:ext>
              </a:extLst>
            </a:blip>
            <a:srcRect t="40538" r="73552" b="21454"/>
            <a:stretch>
              <a:fillRect/>
            </a:stretch>
          </p:blipFill>
          <p:spPr>
            <a:xfrm>
              <a:off x="425" y="7226"/>
              <a:ext cx="710" cy="2962"/>
            </a:xfrm>
            <a:prstGeom prst="rect">
              <a:avLst/>
            </a:prstGeom>
          </p:spPr>
        </p:pic>
        <p:grpSp>
          <p:nvGrpSpPr>
            <p:cNvPr id="10" name="Google Shape;11;p2"/>
            <p:cNvGrpSpPr/>
            <p:nvPr userDrawn="1"/>
          </p:nvGrpSpPr>
          <p:grpSpPr>
            <a:xfrm>
              <a:off x="16673" y="433"/>
              <a:ext cx="1810" cy="1006"/>
              <a:chOff x="310975" y="334050"/>
              <a:chExt cx="2605500" cy="1446850"/>
            </a:xfrm>
            <a:solidFill>
              <a:srgbClr val="BD8E3B">
                <a:alpha val="65000"/>
              </a:srgbClr>
            </a:solidFill>
          </p:grpSpPr>
          <p:sp>
            <p:nvSpPr>
              <p:cNvPr id="29" name="Google Shape;12;p2"/>
              <p:cNvSpPr/>
              <p:nvPr/>
            </p:nvSpPr>
            <p:spPr>
              <a:xfrm>
                <a:off x="3109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p2"/>
              <p:cNvSpPr/>
              <p:nvPr/>
            </p:nvSpPr>
            <p:spPr>
              <a:xfrm>
                <a:off x="5935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p2"/>
              <p:cNvSpPr/>
              <p:nvPr/>
            </p:nvSpPr>
            <p:spPr>
              <a:xfrm>
                <a:off x="8761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p2"/>
              <p:cNvSpPr/>
              <p:nvPr/>
            </p:nvSpPr>
            <p:spPr>
              <a:xfrm>
                <a:off x="11587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p2"/>
              <p:cNvSpPr/>
              <p:nvPr/>
            </p:nvSpPr>
            <p:spPr>
              <a:xfrm>
                <a:off x="14413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p2"/>
              <p:cNvSpPr/>
              <p:nvPr/>
            </p:nvSpPr>
            <p:spPr>
              <a:xfrm>
                <a:off x="17239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p2"/>
              <p:cNvSpPr/>
              <p:nvPr/>
            </p:nvSpPr>
            <p:spPr>
              <a:xfrm>
                <a:off x="20065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p2"/>
              <p:cNvSpPr/>
              <p:nvPr/>
            </p:nvSpPr>
            <p:spPr>
              <a:xfrm>
                <a:off x="22891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p2"/>
              <p:cNvSpPr/>
              <p:nvPr/>
            </p:nvSpPr>
            <p:spPr>
              <a:xfrm>
                <a:off x="25717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p2"/>
              <p:cNvSpPr/>
              <p:nvPr/>
            </p:nvSpPr>
            <p:spPr>
              <a:xfrm>
                <a:off x="28543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p2"/>
              <p:cNvSpPr/>
              <p:nvPr/>
            </p:nvSpPr>
            <p:spPr>
              <a:xfrm>
                <a:off x="3109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p2"/>
              <p:cNvSpPr/>
              <p:nvPr/>
            </p:nvSpPr>
            <p:spPr>
              <a:xfrm>
                <a:off x="5935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p2"/>
              <p:cNvSpPr/>
              <p:nvPr/>
            </p:nvSpPr>
            <p:spPr>
              <a:xfrm>
                <a:off x="8761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p2"/>
              <p:cNvSpPr/>
              <p:nvPr/>
            </p:nvSpPr>
            <p:spPr>
              <a:xfrm>
                <a:off x="11587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p2"/>
              <p:cNvSpPr/>
              <p:nvPr/>
            </p:nvSpPr>
            <p:spPr>
              <a:xfrm>
                <a:off x="14413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p2"/>
              <p:cNvSpPr/>
              <p:nvPr/>
            </p:nvSpPr>
            <p:spPr>
              <a:xfrm>
                <a:off x="17239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p2"/>
              <p:cNvSpPr/>
              <p:nvPr/>
            </p:nvSpPr>
            <p:spPr>
              <a:xfrm>
                <a:off x="20065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p2"/>
              <p:cNvSpPr/>
              <p:nvPr/>
            </p:nvSpPr>
            <p:spPr>
              <a:xfrm>
                <a:off x="22891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p2"/>
              <p:cNvSpPr/>
              <p:nvPr/>
            </p:nvSpPr>
            <p:spPr>
              <a:xfrm>
                <a:off x="25717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p2"/>
              <p:cNvSpPr/>
              <p:nvPr/>
            </p:nvSpPr>
            <p:spPr>
              <a:xfrm>
                <a:off x="28543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p2"/>
              <p:cNvSpPr/>
              <p:nvPr/>
            </p:nvSpPr>
            <p:spPr>
              <a:xfrm>
                <a:off x="3109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p2"/>
              <p:cNvSpPr/>
              <p:nvPr/>
            </p:nvSpPr>
            <p:spPr>
              <a:xfrm>
                <a:off x="5935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p2"/>
              <p:cNvSpPr/>
              <p:nvPr/>
            </p:nvSpPr>
            <p:spPr>
              <a:xfrm>
                <a:off x="8761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p2"/>
              <p:cNvSpPr/>
              <p:nvPr/>
            </p:nvSpPr>
            <p:spPr>
              <a:xfrm>
                <a:off x="11587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p2"/>
              <p:cNvSpPr/>
              <p:nvPr/>
            </p:nvSpPr>
            <p:spPr>
              <a:xfrm>
                <a:off x="14413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7;p2"/>
              <p:cNvSpPr/>
              <p:nvPr/>
            </p:nvSpPr>
            <p:spPr>
              <a:xfrm>
                <a:off x="17239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8;p2"/>
              <p:cNvSpPr/>
              <p:nvPr/>
            </p:nvSpPr>
            <p:spPr>
              <a:xfrm>
                <a:off x="20065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9;p2"/>
              <p:cNvSpPr/>
              <p:nvPr/>
            </p:nvSpPr>
            <p:spPr>
              <a:xfrm>
                <a:off x="22891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p2"/>
              <p:cNvSpPr/>
              <p:nvPr/>
            </p:nvSpPr>
            <p:spPr>
              <a:xfrm>
                <a:off x="25717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p2"/>
              <p:cNvSpPr/>
              <p:nvPr/>
            </p:nvSpPr>
            <p:spPr>
              <a:xfrm>
                <a:off x="28543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2;p2"/>
              <p:cNvSpPr/>
              <p:nvPr/>
            </p:nvSpPr>
            <p:spPr>
              <a:xfrm>
                <a:off x="3109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3;p2"/>
              <p:cNvSpPr/>
              <p:nvPr/>
            </p:nvSpPr>
            <p:spPr>
              <a:xfrm>
                <a:off x="5935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p2"/>
              <p:cNvSpPr/>
              <p:nvPr/>
            </p:nvSpPr>
            <p:spPr>
              <a:xfrm>
                <a:off x="8761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5;p2"/>
              <p:cNvSpPr/>
              <p:nvPr/>
            </p:nvSpPr>
            <p:spPr>
              <a:xfrm>
                <a:off x="11587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p2"/>
              <p:cNvSpPr/>
              <p:nvPr/>
            </p:nvSpPr>
            <p:spPr>
              <a:xfrm>
                <a:off x="14413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7;p2"/>
              <p:cNvSpPr/>
              <p:nvPr/>
            </p:nvSpPr>
            <p:spPr>
              <a:xfrm>
                <a:off x="17239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8;p2"/>
              <p:cNvSpPr/>
              <p:nvPr/>
            </p:nvSpPr>
            <p:spPr>
              <a:xfrm>
                <a:off x="20065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9;p2"/>
              <p:cNvSpPr/>
              <p:nvPr/>
            </p:nvSpPr>
            <p:spPr>
              <a:xfrm>
                <a:off x="22891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0;p2"/>
              <p:cNvSpPr/>
              <p:nvPr/>
            </p:nvSpPr>
            <p:spPr>
              <a:xfrm>
                <a:off x="25717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1;p2"/>
              <p:cNvSpPr/>
              <p:nvPr/>
            </p:nvSpPr>
            <p:spPr>
              <a:xfrm>
                <a:off x="28543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2;p2"/>
              <p:cNvSpPr/>
              <p:nvPr/>
            </p:nvSpPr>
            <p:spPr>
              <a:xfrm>
                <a:off x="3109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3;p2"/>
              <p:cNvSpPr/>
              <p:nvPr/>
            </p:nvSpPr>
            <p:spPr>
              <a:xfrm>
                <a:off x="5935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4;p2"/>
              <p:cNvSpPr/>
              <p:nvPr/>
            </p:nvSpPr>
            <p:spPr>
              <a:xfrm>
                <a:off x="8761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p2"/>
              <p:cNvSpPr/>
              <p:nvPr/>
            </p:nvSpPr>
            <p:spPr>
              <a:xfrm>
                <a:off x="11587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6;p2"/>
              <p:cNvSpPr/>
              <p:nvPr/>
            </p:nvSpPr>
            <p:spPr>
              <a:xfrm>
                <a:off x="14413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7;p2"/>
              <p:cNvSpPr/>
              <p:nvPr/>
            </p:nvSpPr>
            <p:spPr>
              <a:xfrm>
                <a:off x="17239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8;p2"/>
              <p:cNvSpPr/>
              <p:nvPr/>
            </p:nvSpPr>
            <p:spPr>
              <a:xfrm>
                <a:off x="20065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p2"/>
              <p:cNvSpPr/>
              <p:nvPr/>
            </p:nvSpPr>
            <p:spPr>
              <a:xfrm>
                <a:off x="22891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0;p2"/>
              <p:cNvSpPr/>
              <p:nvPr/>
            </p:nvSpPr>
            <p:spPr>
              <a:xfrm>
                <a:off x="25717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1;p2"/>
              <p:cNvSpPr/>
              <p:nvPr/>
            </p:nvSpPr>
            <p:spPr>
              <a:xfrm>
                <a:off x="28543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2;p2"/>
              <p:cNvSpPr/>
              <p:nvPr/>
            </p:nvSpPr>
            <p:spPr>
              <a:xfrm>
                <a:off x="3109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3;p2"/>
              <p:cNvSpPr/>
              <p:nvPr/>
            </p:nvSpPr>
            <p:spPr>
              <a:xfrm>
                <a:off x="5935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4;p2"/>
              <p:cNvSpPr/>
              <p:nvPr/>
            </p:nvSpPr>
            <p:spPr>
              <a:xfrm>
                <a:off x="8761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5;p2"/>
              <p:cNvSpPr/>
              <p:nvPr/>
            </p:nvSpPr>
            <p:spPr>
              <a:xfrm>
                <a:off x="11587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6;p2"/>
              <p:cNvSpPr/>
              <p:nvPr/>
            </p:nvSpPr>
            <p:spPr>
              <a:xfrm>
                <a:off x="14413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7;p2"/>
              <p:cNvSpPr/>
              <p:nvPr/>
            </p:nvSpPr>
            <p:spPr>
              <a:xfrm>
                <a:off x="17239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8;p2"/>
              <p:cNvSpPr/>
              <p:nvPr/>
            </p:nvSpPr>
            <p:spPr>
              <a:xfrm>
                <a:off x="20065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9;p2"/>
              <p:cNvSpPr/>
              <p:nvPr/>
            </p:nvSpPr>
            <p:spPr>
              <a:xfrm>
                <a:off x="22891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0;p2"/>
              <p:cNvSpPr/>
              <p:nvPr/>
            </p:nvSpPr>
            <p:spPr>
              <a:xfrm>
                <a:off x="25717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p2"/>
              <p:cNvSpPr/>
              <p:nvPr/>
            </p:nvSpPr>
            <p:spPr>
              <a:xfrm>
                <a:off x="28543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组合 115"/>
            <p:cNvGrpSpPr/>
            <p:nvPr userDrawn="1"/>
          </p:nvGrpSpPr>
          <p:grpSpPr>
            <a:xfrm>
              <a:off x="-125" y="2978"/>
              <a:ext cx="19446" cy="7733"/>
              <a:chOff x="-125" y="2978"/>
              <a:chExt cx="19446" cy="7733"/>
            </a:xfrm>
          </p:grpSpPr>
          <p:grpSp>
            <p:nvGrpSpPr>
              <p:cNvPr id="106" name="组合 105"/>
              <p:cNvGrpSpPr/>
              <p:nvPr/>
            </p:nvGrpSpPr>
            <p:grpSpPr>
              <a:xfrm flipH="1" flipV="1">
                <a:off x="-125" y="9209"/>
                <a:ext cx="1841" cy="1502"/>
                <a:chOff x="2106257" y="5540467"/>
                <a:chExt cx="1169035" cy="953770"/>
              </a:xfrm>
            </p:grpSpPr>
            <p:sp>
              <p:nvSpPr>
                <p:cNvPr id="107" name="平行四边形 106"/>
                <p:cNvSpPr/>
                <p:nvPr/>
              </p:nvSpPr>
              <p:spPr>
                <a:xfrm rot="20756560">
                  <a:off x="2720302" y="5540467"/>
                  <a:ext cx="544830" cy="436880"/>
                </a:xfrm>
                <a:prstGeom prst="parallelogram">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8" name="平行四边形 107"/>
                <p:cNvSpPr/>
                <p:nvPr/>
              </p:nvSpPr>
              <p:spPr>
                <a:xfrm rot="20756560">
                  <a:off x="2106257" y="6057357"/>
                  <a:ext cx="1169035" cy="43688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10" name="平行四边形 109"/>
              <p:cNvSpPr/>
              <p:nvPr/>
            </p:nvSpPr>
            <p:spPr>
              <a:xfrm rot="20756560">
                <a:off x="17778" y="4818"/>
                <a:ext cx="1543" cy="688"/>
              </a:xfrm>
              <a:prstGeom prst="parallelogram">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1" name="平行四边形 110"/>
              <p:cNvSpPr/>
              <p:nvPr/>
            </p:nvSpPr>
            <p:spPr>
              <a:xfrm rot="20756560">
                <a:off x="-101" y="2978"/>
                <a:ext cx="898" cy="594"/>
              </a:xfrm>
              <a:prstGeom prst="parallelogram">
                <a:avLst/>
              </a:prstGeom>
              <a:solidFill>
                <a:srgbClr val="A77E0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12" name="直接连接符 111"/>
              <p:cNvCxnSpPr/>
              <p:nvPr/>
            </p:nvCxnSpPr>
            <p:spPr>
              <a:xfrm flipV="1">
                <a:off x="0" y="8721"/>
                <a:ext cx="1695" cy="439"/>
              </a:xfrm>
              <a:prstGeom prst="line">
                <a:avLst/>
              </a:prstGeom>
              <a:ln>
                <a:solidFill>
                  <a:srgbClr val="F5C059"/>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17962" y="5508"/>
                <a:ext cx="1246" cy="322"/>
              </a:xfrm>
              <a:prstGeom prst="line">
                <a:avLst/>
              </a:prstGeom>
              <a:ln>
                <a:solidFill>
                  <a:srgbClr val="F5C059"/>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userDrawn="1"/>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2022/3/14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2022/3/14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2022/3/14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2022/3/14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2022/3/14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2022/3/14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grpSp>
        <p:nvGrpSpPr>
          <p:cNvPr id="6" name="组合 5"/>
          <p:cNvGrpSpPr/>
          <p:nvPr userDrawn="1"/>
        </p:nvGrpSpPr>
        <p:grpSpPr>
          <a:xfrm>
            <a:off x="0" y="-427280"/>
            <a:ext cx="12797155" cy="7340461"/>
            <a:chOff x="0" y="-639"/>
            <a:chExt cx="20153" cy="11560"/>
          </a:xfrm>
        </p:grpSpPr>
        <p:pic>
          <p:nvPicPr>
            <p:cNvPr id="38" name="图片 37" descr="5_638f16d7-fb38-42b7-a319-280ba3c1d240"/>
            <p:cNvPicPr>
              <a:picLocks noChangeAspect="1"/>
            </p:cNvPicPr>
            <p:nvPr userDrawn="1"/>
          </p:nvPicPr>
          <p:blipFill>
            <a:blip r:embed="rId7" cstate="screen">
              <a:grayscl/>
              <a:extLst>
                <a:ext uri="{28A0092B-C50C-407E-A947-70E740481C1C}">
                  <a14:useLocalDpi xmlns:a14="http://schemas.microsoft.com/office/drawing/2010/main"/>
                </a:ext>
              </a:extLst>
            </a:blip>
            <a:srcRect/>
            <a:stretch>
              <a:fillRect/>
            </a:stretch>
          </p:blipFill>
          <p:spPr>
            <a:xfrm>
              <a:off x="0" y="0"/>
              <a:ext cx="19199" cy="10766"/>
            </a:xfrm>
            <a:prstGeom prst="rect">
              <a:avLst/>
            </a:prstGeom>
          </p:spPr>
        </p:pic>
        <p:sp>
          <p:nvSpPr>
            <p:cNvPr id="33" name="矩形 32"/>
            <p:cNvSpPr/>
            <p:nvPr userDrawn="1"/>
          </p:nvSpPr>
          <p:spPr>
            <a:xfrm>
              <a:off x="0" y="0"/>
              <a:ext cx="19200" cy="108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userDrawn="1"/>
          </p:nvGrpSpPr>
          <p:grpSpPr>
            <a:xfrm>
              <a:off x="870" y="5103"/>
              <a:ext cx="10218" cy="5818"/>
              <a:chOff x="870" y="5103"/>
              <a:chExt cx="10218" cy="5818"/>
            </a:xfrm>
            <a:effectLst>
              <a:outerShdw blurRad="50800" dist="38100" dir="2700000" algn="tl" rotWithShape="0">
                <a:prstClr val="black">
                  <a:alpha val="40000"/>
                </a:prstClr>
              </a:outerShdw>
            </a:effectLst>
          </p:grpSpPr>
          <p:sp>
            <p:nvSpPr>
              <p:cNvPr id="23" name="矩形 22"/>
              <p:cNvSpPr/>
              <p:nvPr userDrawn="1"/>
            </p:nvSpPr>
            <p:spPr>
              <a:xfrm>
                <a:off x="1890" y="5103"/>
                <a:ext cx="9198" cy="3967"/>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870" y="7751"/>
                <a:ext cx="2702" cy="3170"/>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3" name="图片 42" descr="图片2"/>
            <p:cNvPicPr>
              <a:picLocks noChangeAspect="1"/>
            </p:cNvPicPr>
            <p:nvPr userDrawn="1"/>
          </p:nvPicPr>
          <p:blipFill>
            <a:blip r:embed="rId8" cstate="screen">
              <a:alphaModFix amt="80000"/>
              <a:extLst>
                <a:ext uri="{28A0092B-C50C-407E-A947-70E740481C1C}">
                  <a14:useLocalDpi xmlns:a14="http://schemas.microsoft.com/office/drawing/2010/main"/>
                </a:ext>
              </a:extLst>
            </a:blip>
            <a:stretch>
              <a:fillRect/>
            </a:stretch>
          </p:blipFill>
          <p:spPr>
            <a:xfrm rot="8340000">
              <a:off x="5292" y="-639"/>
              <a:ext cx="14861" cy="10800"/>
            </a:xfrm>
            <a:prstGeom prst="rect">
              <a:avLst/>
            </a:prstGeom>
          </p:spPr>
        </p:pic>
        <p:sp>
          <p:nvSpPr>
            <p:cNvPr id="16" name="Google Shape;466;p26"/>
            <p:cNvSpPr/>
            <p:nvPr userDrawn="1"/>
          </p:nvSpPr>
          <p:spPr>
            <a:xfrm>
              <a:off x="0" y="6533"/>
              <a:ext cx="19200" cy="3954"/>
            </a:xfrm>
            <a:custGeom>
              <a:avLst/>
              <a:gdLst/>
              <a:ahLst/>
              <a:cxnLst/>
              <a:rect l="l" t="t" r="r" b="b"/>
              <a:pathLst>
                <a:path w="374401" h="77096" extrusionOk="0">
                  <a:moveTo>
                    <a:pt x="0" y="0"/>
                  </a:moveTo>
                  <a:lnTo>
                    <a:pt x="41826" y="77096"/>
                  </a:lnTo>
                  <a:lnTo>
                    <a:pt x="374401" y="41826"/>
                  </a:lnTo>
                </a:path>
              </a:pathLst>
            </a:custGeom>
            <a:noFill/>
            <a:ln w="0" cap="flat" cmpd="sng">
              <a:solidFill>
                <a:schemeClr val="bg1">
                  <a:lumMod val="65000"/>
                </a:schemeClr>
              </a:solidFill>
              <a:prstDash val="solid"/>
              <a:round/>
              <a:headEnd type="none" w="med" len="med"/>
              <a:tailEnd type="none" w="med" len="med"/>
            </a:ln>
            <a:effectLst>
              <a:outerShdw blurRad="50800" dist="38100" dir="2700000" algn="tl" rotWithShape="0">
                <a:prstClr val="black">
                  <a:alpha val="70000"/>
                </a:prstClr>
              </a:outerShdw>
            </a:effectLst>
          </p:spPr>
        </p:sp>
      </p:grpSp>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2022/3/14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pic>
        <p:nvPicPr>
          <p:cNvPr id="18" name="图片 17">
            <a:extLst>
              <a:ext uri="{FF2B5EF4-FFF2-40B4-BE49-F238E27FC236}">
                <a16:creationId xmlns:a16="http://schemas.microsoft.com/office/drawing/2014/main" id="{F5BB9BE1-6494-48A0-B963-1821E144722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84472" y="128270"/>
            <a:ext cx="2458720" cy="650875"/>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末尾幻灯片">
    <p:spTree>
      <p:nvGrpSpPr>
        <p:cNvPr id="1" name=""/>
        <p:cNvGrpSpPr/>
        <p:nvPr/>
      </p:nvGrpSpPr>
      <p:grpSpPr>
        <a:xfrm>
          <a:off x="0" y="0"/>
          <a:ext cx="0" cy="0"/>
          <a:chOff x="0" y="0"/>
          <a:chExt cx="0" cy="0"/>
        </a:xfrm>
      </p:grpSpPr>
      <p:grpSp>
        <p:nvGrpSpPr>
          <p:cNvPr id="17" name="组合 16"/>
          <p:cNvGrpSpPr/>
          <p:nvPr userDrawn="1"/>
        </p:nvGrpSpPr>
        <p:grpSpPr>
          <a:xfrm>
            <a:off x="0" y="0"/>
            <a:ext cx="12209145" cy="6890385"/>
            <a:chOff x="0" y="0"/>
            <a:chExt cx="19227" cy="10851"/>
          </a:xfrm>
        </p:grpSpPr>
        <p:pic>
          <p:nvPicPr>
            <p:cNvPr id="8" name="图片 7" descr="5_638f16d7-fb38-42b7-a319-280ba3c1d240"/>
            <p:cNvPicPr>
              <a:picLocks noChangeAspect="1"/>
            </p:cNvPicPr>
            <p:nvPr userDrawn="1"/>
          </p:nvPicPr>
          <p:blipFill>
            <a:blip r:embed="rId7" cstate="screen">
              <a:grayscl/>
              <a:extLst>
                <a:ext uri="{28A0092B-C50C-407E-A947-70E740481C1C}">
                  <a14:useLocalDpi xmlns:a14="http://schemas.microsoft.com/office/drawing/2010/main"/>
                </a:ext>
              </a:extLst>
            </a:blip>
            <a:srcRect/>
            <a:stretch>
              <a:fillRect/>
            </a:stretch>
          </p:blipFill>
          <p:spPr>
            <a:xfrm>
              <a:off x="0" y="0"/>
              <a:ext cx="19199" cy="10838"/>
            </a:xfrm>
            <a:prstGeom prst="rect">
              <a:avLst/>
            </a:prstGeom>
          </p:spPr>
        </p:pic>
        <p:sp>
          <p:nvSpPr>
            <p:cNvPr id="9" name="矩形 8"/>
            <p:cNvSpPr/>
            <p:nvPr userDrawn="1"/>
          </p:nvSpPr>
          <p:spPr>
            <a:xfrm>
              <a:off x="0" y="0"/>
              <a:ext cx="19200" cy="1085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图层 2"/>
            <p:cNvPicPr>
              <a:picLocks noChangeAspect="1"/>
            </p:cNvPicPr>
            <p:nvPr userDrawn="1"/>
          </p:nvPicPr>
          <p:blipFill>
            <a:blip r:embed="rId8" cstate="screen">
              <a:alphaModFix amt="70000"/>
              <a:extLst>
                <a:ext uri="{28A0092B-C50C-407E-A947-70E740481C1C}">
                  <a14:useLocalDpi xmlns:a14="http://schemas.microsoft.com/office/drawing/2010/main"/>
                </a:ext>
              </a:extLst>
            </a:blip>
            <a:srcRect/>
            <a:stretch>
              <a:fillRect/>
            </a:stretch>
          </p:blipFill>
          <p:spPr>
            <a:xfrm>
              <a:off x="0" y="5369"/>
              <a:ext cx="19227" cy="5482"/>
            </a:xfrm>
            <a:prstGeom prst="rect">
              <a:avLst/>
            </a:prstGeom>
          </p:spPr>
        </p:pic>
        <p:pic>
          <p:nvPicPr>
            <p:cNvPr id="41" name="图片 40" descr="图片3"/>
            <p:cNvPicPr>
              <a:picLocks noChangeAspect="1"/>
            </p:cNvPicPr>
            <p:nvPr userDrawn="1"/>
          </p:nvPicPr>
          <p:blipFill>
            <a:blip r:embed="rId9" cstate="screen">
              <a:extLst>
                <a:ext uri="{28A0092B-C50C-407E-A947-70E740481C1C}">
                  <a14:useLocalDpi xmlns:a14="http://schemas.microsoft.com/office/drawing/2010/main"/>
                </a:ext>
              </a:extLst>
            </a:blip>
            <a:srcRect/>
            <a:stretch>
              <a:fillRect/>
            </a:stretch>
          </p:blipFill>
          <p:spPr>
            <a:xfrm flipH="1" flipV="1">
              <a:off x="5250" y="7007"/>
              <a:ext cx="1682" cy="1661"/>
            </a:xfrm>
            <a:prstGeom prst="rect">
              <a:avLst/>
            </a:prstGeom>
          </p:spPr>
        </p:pic>
        <p:sp>
          <p:nvSpPr>
            <p:cNvPr id="22" name="Google Shape;22;p5"/>
            <p:cNvSpPr/>
            <p:nvPr userDrawn="1"/>
          </p:nvSpPr>
          <p:spPr>
            <a:xfrm flipH="1">
              <a:off x="0" y="0"/>
              <a:ext cx="9559" cy="10774"/>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chemeClr val="bg1">
                <a:alpha val="66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2022/3/14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pic>
        <p:nvPicPr>
          <p:cNvPr id="14" name="图片 13">
            <a:extLst>
              <a:ext uri="{FF2B5EF4-FFF2-40B4-BE49-F238E27FC236}">
                <a16:creationId xmlns:a16="http://schemas.microsoft.com/office/drawing/2014/main" id="{FFDEE7EA-6947-4C34-9E78-8FE35E287F94}"/>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9561195" y="128270"/>
            <a:ext cx="2458720" cy="6508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8" name="组合 7"/>
          <p:cNvGrpSpPr/>
          <p:nvPr userDrawn="1"/>
        </p:nvGrpSpPr>
        <p:grpSpPr>
          <a:xfrm>
            <a:off x="0" y="0"/>
            <a:ext cx="12192635" cy="6864350"/>
            <a:chOff x="0" y="0"/>
            <a:chExt cx="19201" cy="10810"/>
          </a:xfrm>
        </p:grpSpPr>
        <p:pic>
          <p:nvPicPr>
            <p:cNvPr id="7" name="图片 6" descr="5_5e1fe2cb-7993-45f7-9699-014e663d4291"/>
            <p:cNvPicPr>
              <a:picLocks noChangeAspect="1"/>
            </p:cNvPicPr>
            <p:nvPr userDrawn="1"/>
          </p:nvPicPr>
          <p:blipFill>
            <a:blip r:embed="rId7" cstate="screen">
              <a:grayscl/>
              <a:lum bright="30000"/>
              <a:extLst>
                <a:ext uri="{28A0092B-C50C-407E-A947-70E740481C1C}">
                  <a14:useLocalDpi xmlns:a14="http://schemas.microsoft.com/office/drawing/2010/main"/>
                </a:ext>
              </a:extLst>
            </a:blip>
            <a:srcRect/>
            <a:stretch>
              <a:fillRect/>
            </a:stretch>
          </p:blipFill>
          <p:spPr>
            <a:xfrm flipH="1">
              <a:off x="0" y="0"/>
              <a:ext cx="19201" cy="10810"/>
            </a:xfrm>
            <a:prstGeom prst="rect">
              <a:avLst/>
            </a:prstGeom>
          </p:spPr>
        </p:pic>
        <p:sp>
          <p:nvSpPr>
            <p:cNvPr id="33" name="矩形 32"/>
            <p:cNvSpPr/>
            <p:nvPr userDrawn="1"/>
          </p:nvSpPr>
          <p:spPr>
            <a:xfrm>
              <a:off x="0" y="0"/>
              <a:ext cx="19200" cy="108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userDrawn="1"/>
          </p:nvCxnSpPr>
          <p:spPr>
            <a:xfrm>
              <a:off x="6291" y="1298"/>
              <a:ext cx="661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35" name="图片 34" descr="图片4"/>
            <p:cNvPicPr>
              <a:picLocks noChangeAspect="1"/>
            </p:cNvPicPr>
            <p:nvPr userDrawn="1"/>
          </p:nvPicPr>
          <p:blipFill>
            <a:blip r:embed="rId8" cstate="screen">
              <a:extLst>
                <a:ext uri="{28A0092B-C50C-407E-A947-70E740481C1C}">
                  <a14:useLocalDpi xmlns:a14="http://schemas.microsoft.com/office/drawing/2010/main"/>
                </a:ext>
              </a:extLst>
            </a:blip>
            <a:srcRect/>
            <a:stretch>
              <a:fillRect/>
            </a:stretch>
          </p:blipFill>
          <p:spPr>
            <a:xfrm rot="5400000">
              <a:off x="17055" y="7869"/>
              <a:ext cx="1539" cy="1672"/>
            </a:xfrm>
            <a:prstGeom prst="rect">
              <a:avLst/>
            </a:prstGeom>
          </p:spPr>
        </p:pic>
        <p:grpSp>
          <p:nvGrpSpPr>
            <p:cNvPr id="43" name="组合 42"/>
            <p:cNvGrpSpPr/>
            <p:nvPr userDrawn="1"/>
          </p:nvGrpSpPr>
          <p:grpSpPr>
            <a:xfrm>
              <a:off x="10474" y="8187"/>
              <a:ext cx="8702" cy="1307"/>
              <a:chOff x="9947" y="7698"/>
              <a:chExt cx="9156" cy="1375"/>
            </a:xfrm>
          </p:grpSpPr>
          <p:cxnSp>
            <p:nvCxnSpPr>
              <p:cNvPr id="36" name="直接连接符 35"/>
              <p:cNvCxnSpPr/>
              <p:nvPr/>
            </p:nvCxnSpPr>
            <p:spPr>
              <a:xfrm>
                <a:off x="14736" y="8969"/>
                <a:ext cx="385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9947" y="8481"/>
                <a:ext cx="91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38" name="平行四边形 37"/>
              <p:cNvSpPr/>
              <p:nvPr/>
            </p:nvSpPr>
            <p:spPr>
              <a:xfrm>
                <a:off x="12214" y="8291"/>
                <a:ext cx="1148" cy="381"/>
              </a:xfrm>
              <a:prstGeom prst="parallelogram">
                <a:avLst>
                  <a:gd name="adj" fmla="val 69728"/>
                </a:avLst>
              </a:prstGeom>
              <a:solidFill>
                <a:srgbClr val="BF9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a:off x="17003" y="8863"/>
                <a:ext cx="636" cy="211"/>
              </a:xfrm>
              <a:prstGeom prst="parallelogram">
                <a:avLst>
                  <a:gd name="adj" fmla="val 69728"/>
                </a:avLst>
              </a:prstGeom>
              <a:solidFill>
                <a:schemeClr val="bg1">
                  <a:lumMod val="50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a:off x="15178" y="7873"/>
                <a:ext cx="935" cy="310"/>
              </a:xfrm>
              <a:prstGeom prst="parallelogram">
                <a:avLst>
                  <a:gd name="adj" fmla="val 69728"/>
                </a:avLst>
              </a:prstGeom>
              <a:solidFill>
                <a:schemeClr val="bg1">
                  <a:lumMod val="65000"/>
                  <a:alpha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平行四边形 41"/>
              <p:cNvSpPr/>
              <p:nvPr/>
            </p:nvSpPr>
            <p:spPr>
              <a:xfrm>
                <a:off x="18060" y="7698"/>
                <a:ext cx="528" cy="175"/>
              </a:xfrm>
              <a:prstGeom prst="parallelogram">
                <a:avLst>
                  <a:gd name="adj" fmla="val 69728"/>
                </a:avLst>
              </a:prstGeom>
              <a:solidFill>
                <a:srgbClr val="E0B07E">
                  <a:alpha val="43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20" name="图片 19">
            <a:extLst>
              <a:ext uri="{FF2B5EF4-FFF2-40B4-BE49-F238E27FC236}">
                <a16:creationId xmlns:a16="http://schemas.microsoft.com/office/drawing/2014/main" id="{EF5A5A83-276C-46CD-99EB-3A85906CC83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561195" y="128270"/>
            <a:ext cx="2458720" cy="65087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grpSp>
        <p:nvGrpSpPr>
          <p:cNvPr id="15" name="组合 14"/>
          <p:cNvGrpSpPr/>
          <p:nvPr userDrawn="1"/>
        </p:nvGrpSpPr>
        <p:grpSpPr>
          <a:xfrm>
            <a:off x="-2298700" y="0"/>
            <a:ext cx="14491335" cy="8943975"/>
            <a:chOff x="-3620" y="0"/>
            <a:chExt cx="22821" cy="14085"/>
          </a:xfrm>
        </p:grpSpPr>
        <p:pic>
          <p:nvPicPr>
            <p:cNvPr id="9" name="图片 8" descr="5_5e1fe2cb-7993-45f7-9699-014e663d4291"/>
            <p:cNvPicPr>
              <a:picLocks noChangeAspect="1"/>
            </p:cNvPicPr>
            <p:nvPr userDrawn="1"/>
          </p:nvPicPr>
          <p:blipFill>
            <a:blip r:embed="rId7" cstate="screen">
              <a:grayscl/>
              <a:lum bright="30000"/>
              <a:extLst>
                <a:ext uri="{28A0092B-C50C-407E-A947-70E740481C1C}">
                  <a14:useLocalDpi xmlns:a14="http://schemas.microsoft.com/office/drawing/2010/main"/>
                </a:ext>
              </a:extLst>
            </a:blip>
            <a:srcRect/>
            <a:stretch>
              <a:fillRect/>
            </a:stretch>
          </p:blipFill>
          <p:spPr>
            <a:xfrm flipH="1">
              <a:off x="0" y="0"/>
              <a:ext cx="19201" cy="10810"/>
            </a:xfrm>
            <a:prstGeom prst="rect">
              <a:avLst/>
            </a:prstGeom>
          </p:spPr>
        </p:pic>
        <p:sp>
          <p:nvSpPr>
            <p:cNvPr id="10" name="矩形 9"/>
            <p:cNvSpPr/>
            <p:nvPr userDrawn="1"/>
          </p:nvSpPr>
          <p:spPr>
            <a:xfrm>
              <a:off x="0" y="0"/>
              <a:ext cx="19200" cy="1085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descr="图片2"/>
            <p:cNvPicPr>
              <a:picLocks noChangeAspect="1"/>
            </p:cNvPicPr>
            <p:nvPr userDrawn="1"/>
          </p:nvPicPr>
          <p:blipFill>
            <a:blip r:embed="rId8" cstate="screen">
              <a:alphaModFix amt="80000"/>
              <a:extLst>
                <a:ext uri="{28A0092B-C50C-407E-A947-70E740481C1C}">
                  <a14:useLocalDpi xmlns:a14="http://schemas.microsoft.com/office/drawing/2010/main"/>
                </a:ext>
              </a:extLst>
            </a:blip>
            <a:stretch>
              <a:fillRect/>
            </a:stretch>
          </p:blipFill>
          <p:spPr>
            <a:xfrm rot="12900000" flipV="1">
              <a:off x="-3620" y="3285"/>
              <a:ext cx="14861" cy="10800"/>
            </a:xfrm>
            <a:prstGeom prst="rect">
              <a:avLst/>
            </a:prstGeom>
          </p:spPr>
        </p:pic>
        <p:cxnSp>
          <p:nvCxnSpPr>
            <p:cNvPr id="11" name="稻壳儿榴莲果果"/>
            <p:cNvCxnSpPr/>
            <p:nvPr userDrawn="1"/>
          </p:nvCxnSpPr>
          <p:spPr>
            <a:xfrm>
              <a:off x="4461" y="0"/>
              <a:ext cx="0" cy="6465"/>
            </a:xfrm>
            <a:prstGeom prst="line">
              <a:avLst/>
            </a:prstGeom>
            <a:ln w="3175">
              <a:solidFill>
                <a:schemeClr val="bg1">
                  <a:lumMod val="50000"/>
                </a:schemeClr>
              </a:solidFill>
              <a:headEnd type="none"/>
              <a:tailEnd type="oval"/>
            </a:ln>
            <a:effectLst>
              <a:outerShdw blurRad="50800" dist="38100" dir="2700000" algn="tl" rotWithShape="0">
                <a:prstClr val="black">
                  <a:alpha val="70000"/>
                </a:prstClr>
              </a:out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7045" y="2241"/>
              <a:ext cx="9140" cy="6910"/>
              <a:chOff x="7045" y="2241"/>
              <a:chExt cx="9140" cy="6910"/>
            </a:xfrm>
          </p:grpSpPr>
          <p:sp>
            <p:nvSpPr>
              <p:cNvPr id="58" name="稻壳儿榴莲果果"/>
              <p:cNvSpPr/>
              <p:nvPr/>
            </p:nvSpPr>
            <p:spPr>
              <a:xfrm>
                <a:off x="7045" y="2241"/>
                <a:ext cx="9140" cy="1467"/>
              </a:xfrm>
              <a:prstGeom prst="parallelogram">
                <a:avLst>
                  <a:gd name="adj" fmla="val 0"/>
                </a:avLst>
              </a:prstGeom>
              <a:noFill/>
              <a:ln w="3175">
                <a:solidFill>
                  <a:schemeClr val="bg1">
                    <a:lumMod val="65000"/>
                  </a:schemeClr>
                </a:solid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稻壳儿榴莲果果"/>
              <p:cNvSpPr/>
              <p:nvPr/>
            </p:nvSpPr>
            <p:spPr>
              <a:xfrm>
                <a:off x="7045" y="4056"/>
                <a:ext cx="9140" cy="1467"/>
              </a:xfrm>
              <a:prstGeom prst="parallelogram">
                <a:avLst>
                  <a:gd name="adj" fmla="val 0"/>
                </a:avLst>
              </a:prstGeom>
              <a:noFill/>
              <a:ln w="3175">
                <a:solidFill>
                  <a:schemeClr val="bg1">
                    <a:lumMod val="65000"/>
                  </a:schemeClr>
                </a:solid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稻壳儿榴莲果果"/>
              <p:cNvSpPr/>
              <p:nvPr/>
            </p:nvSpPr>
            <p:spPr>
              <a:xfrm>
                <a:off x="7045" y="5870"/>
                <a:ext cx="9140" cy="1467"/>
              </a:xfrm>
              <a:prstGeom prst="parallelogram">
                <a:avLst>
                  <a:gd name="adj" fmla="val 0"/>
                </a:avLst>
              </a:prstGeom>
              <a:noFill/>
              <a:ln w="3175">
                <a:solidFill>
                  <a:schemeClr val="bg1">
                    <a:lumMod val="65000"/>
                  </a:schemeClr>
                </a:solid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稻壳儿榴莲果果"/>
              <p:cNvSpPr/>
              <p:nvPr/>
            </p:nvSpPr>
            <p:spPr>
              <a:xfrm>
                <a:off x="7045" y="7685"/>
                <a:ext cx="9140" cy="1467"/>
              </a:xfrm>
              <a:prstGeom prst="parallelogram">
                <a:avLst>
                  <a:gd name="adj" fmla="val 0"/>
                </a:avLst>
              </a:prstGeom>
              <a:noFill/>
              <a:ln w="3175">
                <a:solidFill>
                  <a:schemeClr val="bg1">
                    <a:lumMod val="65000"/>
                  </a:schemeClr>
                </a:solid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片 40" descr="图片3"/>
            <p:cNvPicPr>
              <a:picLocks noChangeAspect="1"/>
            </p:cNvPicPr>
            <p:nvPr userDrawn="1"/>
          </p:nvPicPr>
          <p:blipFill>
            <a:blip r:embed="rId9" cstate="screen">
              <a:extLst>
                <a:ext uri="{28A0092B-C50C-407E-A947-70E740481C1C}">
                  <a14:useLocalDpi xmlns:a14="http://schemas.microsoft.com/office/drawing/2010/main"/>
                </a:ext>
              </a:extLst>
            </a:blip>
            <a:srcRect/>
            <a:stretch>
              <a:fillRect/>
            </a:stretch>
          </p:blipFill>
          <p:spPr>
            <a:xfrm flipH="1" flipV="1">
              <a:off x="15618" y="8507"/>
              <a:ext cx="1682" cy="1661"/>
            </a:xfrm>
            <a:prstGeom prst="rect">
              <a:avLst/>
            </a:prstGeom>
          </p:spPr>
        </p:pic>
        <p:sp>
          <p:nvSpPr>
            <p:cNvPr id="14" name="Google Shape;453;p23"/>
            <p:cNvSpPr/>
            <p:nvPr userDrawn="1"/>
          </p:nvSpPr>
          <p:spPr>
            <a:xfrm flipH="1">
              <a:off x="16200" y="8966"/>
              <a:ext cx="3000" cy="1834"/>
            </a:xfrm>
            <a:custGeom>
              <a:avLst/>
              <a:gdLst/>
              <a:ahLst/>
              <a:cxnLst/>
              <a:rect l="l" t="t" r="r" b="b"/>
              <a:pathLst>
                <a:path w="72348" h="40244" extrusionOk="0">
                  <a:moveTo>
                    <a:pt x="0" y="4522"/>
                  </a:moveTo>
                  <a:lnTo>
                    <a:pt x="40244" y="0"/>
                  </a:lnTo>
                  <a:lnTo>
                    <a:pt x="72348" y="40244"/>
                  </a:lnTo>
                </a:path>
              </a:pathLst>
            </a:custGeom>
            <a:noFill/>
            <a:ln w="0" cap="flat" cmpd="sng">
              <a:solidFill>
                <a:schemeClr val="bg1">
                  <a:lumMod val="65000"/>
                </a:schemeClr>
              </a:solidFill>
              <a:prstDash val="solid"/>
              <a:round/>
              <a:headEnd type="none" w="med" len="med"/>
              <a:tailEnd type="none" w="med" len="med"/>
            </a:ln>
            <a:effectLst>
              <a:outerShdw blurRad="50800" dist="38100" dir="2700000" algn="tl" rotWithShape="0">
                <a:prstClr val="black">
                  <a:alpha val="70000"/>
                </a:prstClr>
              </a:outerShdw>
            </a:effectLst>
          </p:spPr>
        </p:sp>
      </p:grpSp>
      <p:sp>
        <p:nvSpPr>
          <p:cNvPr id="2" name="标题 1"/>
          <p:cNvSpPr>
            <a:spLocks noGrp="1"/>
          </p:cNvSpPr>
          <p:nvPr>
            <p:ph type="title"/>
            <p:custDataLst>
              <p:tags r:id="rId1"/>
            </p:custDataLst>
          </p:nvPr>
        </p:nvSpPr>
        <p:spPr>
          <a:xfrm>
            <a:off x="621665" y="608330"/>
            <a:ext cx="10968990" cy="705485"/>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21665" y="1490345"/>
            <a:ext cx="10968990" cy="4759325"/>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11"/>
            <p:custDataLst>
              <p:tags r:id="rId4"/>
            </p:custDataLst>
          </p:nvPr>
        </p:nvSpPr>
        <p:spPr>
          <a:xfrm>
            <a:off x="4129405" y="6314440"/>
            <a:ext cx="3959860" cy="316865"/>
          </a:xfrm>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20" name="图片 19">
            <a:extLst>
              <a:ext uri="{FF2B5EF4-FFF2-40B4-BE49-F238E27FC236}">
                <a16:creationId xmlns:a16="http://schemas.microsoft.com/office/drawing/2014/main" id="{ABC82F0C-BF40-4071-8D3D-59BA9D6C756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9561195" y="128270"/>
            <a:ext cx="2458720" cy="6508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descr="5_5b4313a9-6045-473e-bab7-917f838f2c48"/>
          <p:cNvPicPr>
            <a:picLocks noChangeAspect="1"/>
          </p:cNvPicPr>
          <p:nvPr userDrawn="1"/>
        </p:nvPicPr>
        <p:blipFill>
          <a:blip r:embed="rId7" cstate="screen">
            <a:grayscl/>
            <a:extLst>
              <a:ext uri="{28A0092B-C50C-407E-A947-70E740481C1C}">
                <a14:useLocalDpi xmlns:a14="http://schemas.microsoft.com/office/drawing/2010/main"/>
              </a:ext>
            </a:extLst>
          </a:blip>
          <a:srcRect/>
          <a:stretch>
            <a:fillRect/>
          </a:stretch>
        </p:blipFill>
        <p:spPr>
          <a:xfrm>
            <a:off x="0" y="0"/>
            <a:ext cx="12192000" cy="6962775"/>
          </a:xfrm>
          <a:prstGeom prst="rect">
            <a:avLst/>
          </a:prstGeom>
        </p:spPr>
      </p:pic>
      <p:grpSp>
        <p:nvGrpSpPr>
          <p:cNvPr id="80" name="组合 79"/>
          <p:cNvGrpSpPr/>
          <p:nvPr userDrawn="1"/>
        </p:nvGrpSpPr>
        <p:grpSpPr>
          <a:xfrm>
            <a:off x="0" y="0"/>
            <a:ext cx="12192000" cy="6934200"/>
            <a:chOff x="0" y="0"/>
            <a:chExt cx="19200" cy="10920"/>
          </a:xfrm>
        </p:grpSpPr>
        <p:sp>
          <p:nvSpPr>
            <p:cNvPr id="55" name="矩形 54"/>
            <p:cNvSpPr/>
            <p:nvPr userDrawn="1"/>
          </p:nvSpPr>
          <p:spPr>
            <a:xfrm>
              <a:off x="0" y="0"/>
              <a:ext cx="19200" cy="1092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userDrawn="1"/>
          </p:nvCxnSpPr>
          <p:spPr>
            <a:xfrm>
              <a:off x="12340" y="4962"/>
              <a:ext cx="3422" cy="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58" name="Google Shape;149;p5"/>
            <p:cNvGrpSpPr/>
            <p:nvPr userDrawn="1"/>
          </p:nvGrpSpPr>
          <p:grpSpPr>
            <a:xfrm>
              <a:off x="301" y="291"/>
              <a:ext cx="706" cy="1629"/>
              <a:chOff x="6656382" y="-78921"/>
              <a:chExt cx="627300" cy="1446850"/>
            </a:xfrm>
            <a:solidFill>
              <a:srgbClr val="E0B07E">
                <a:alpha val="65000"/>
              </a:srgbClr>
            </a:solidFill>
          </p:grpSpPr>
          <p:sp>
            <p:nvSpPr>
              <p:cNvPr id="59" name="Google Shape;150;p5"/>
              <p:cNvSpPr/>
              <p:nvPr/>
            </p:nvSpPr>
            <p:spPr>
              <a:xfrm>
                <a:off x="6656382" y="-78921"/>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1;p5"/>
              <p:cNvSpPr/>
              <p:nvPr/>
            </p:nvSpPr>
            <p:spPr>
              <a:xfrm>
                <a:off x="6938982" y="-78921"/>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2;p5"/>
              <p:cNvSpPr/>
              <p:nvPr/>
            </p:nvSpPr>
            <p:spPr>
              <a:xfrm>
                <a:off x="7221582" y="-78921"/>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3;p5"/>
              <p:cNvSpPr/>
              <p:nvPr/>
            </p:nvSpPr>
            <p:spPr>
              <a:xfrm>
                <a:off x="6656382" y="1980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4;p5"/>
              <p:cNvSpPr/>
              <p:nvPr/>
            </p:nvSpPr>
            <p:spPr>
              <a:xfrm>
                <a:off x="6938982" y="1980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5;p5"/>
              <p:cNvSpPr/>
              <p:nvPr/>
            </p:nvSpPr>
            <p:spPr>
              <a:xfrm>
                <a:off x="7221582" y="1980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6;p5"/>
              <p:cNvSpPr/>
              <p:nvPr/>
            </p:nvSpPr>
            <p:spPr>
              <a:xfrm>
                <a:off x="6656382" y="4749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7;p5"/>
              <p:cNvSpPr/>
              <p:nvPr/>
            </p:nvSpPr>
            <p:spPr>
              <a:xfrm>
                <a:off x="6938982" y="4749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8;p5"/>
              <p:cNvSpPr/>
              <p:nvPr/>
            </p:nvSpPr>
            <p:spPr>
              <a:xfrm>
                <a:off x="7221582" y="4749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9;p5"/>
              <p:cNvSpPr/>
              <p:nvPr/>
            </p:nvSpPr>
            <p:spPr>
              <a:xfrm>
                <a:off x="6656382" y="7519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0;p5"/>
              <p:cNvSpPr/>
              <p:nvPr/>
            </p:nvSpPr>
            <p:spPr>
              <a:xfrm>
                <a:off x="6938982" y="7519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1;p5"/>
              <p:cNvSpPr/>
              <p:nvPr/>
            </p:nvSpPr>
            <p:spPr>
              <a:xfrm>
                <a:off x="7221582" y="7519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2;p5"/>
              <p:cNvSpPr/>
              <p:nvPr/>
            </p:nvSpPr>
            <p:spPr>
              <a:xfrm>
                <a:off x="6656382" y="10288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3;p5"/>
              <p:cNvSpPr/>
              <p:nvPr/>
            </p:nvSpPr>
            <p:spPr>
              <a:xfrm>
                <a:off x="6938982" y="10288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p5"/>
              <p:cNvSpPr/>
              <p:nvPr/>
            </p:nvSpPr>
            <p:spPr>
              <a:xfrm>
                <a:off x="7221582" y="102887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5;p5"/>
              <p:cNvSpPr/>
              <p:nvPr/>
            </p:nvSpPr>
            <p:spPr>
              <a:xfrm>
                <a:off x="6656382" y="13058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6;p5"/>
              <p:cNvSpPr/>
              <p:nvPr/>
            </p:nvSpPr>
            <p:spPr>
              <a:xfrm>
                <a:off x="6938982" y="13058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7;p5"/>
              <p:cNvSpPr/>
              <p:nvPr/>
            </p:nvSpPr>
            <p:spPr>
              <a:xfrm>
                <a:off x="7221582" y="1305829"/>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8" name="Google Shape;10;p2"/>
          <p:cNvSpPr/>
          <p:nvPr userDrawn="1"/>
        </p:nvSpPr>
        <p:spPr>
          <a:xfrm flipH="1">
            <a:off x="0" y="3438525"/>
            <a:ext cx="12247245" cy="34194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chemeClr val="bg1">
              <a:alpha val="76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2" name="图片 31">
            <a:extLst>
              <a:ext uri="{FF2B5EF4-FFF2-40B4-BE49-F238E27FC236}">
                <a16:creationId xmlns:a16="http://schemas.microsoft.com/office/drawing/2014/main" id="{EB58BF1C-ECF6-4DFE-880B-FC16C1F0000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9561195" y="128270"/>
            <a:ext cx="2458720" cy="65087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pic>
        <p:nvPicPr>
          <p:cNvPr id="8" name="图片 7" descr="5_5b4313a9-6045-473e-bab7-917f838f2c48"/>
          <p:cNvPicPr>
            <a:picLocks noChangeAspect="1"/>
          </p:cNvPicPr>
          <p:nvPr userDrawn="1"/>
        </p:nvPicPr>
        <p:blipFill>
          <a:blip r:embed="rId7" cstate="screen">
            <a:grayscl/>
            <a:extLst>
              <a:ext uri="{28A0092B-C50C-407E-A947-70E740481C1C}">
                <a14:useLocalDpi xmlns:a14="http://schemas.microsoft.com/office/drawing/2010/main"/>
              </a:ext>
            </a:extLst>
          </a:blip>
          <a:srcRect/>
          <a:stretch>
            <a:fillRect/>
          </a:stretch>
        </p:blipFill>
        <p:spPr>
          <a:xfrm>
            <a:off x="0" y="0"/>
            <a:ext cx="12192000" cy="6871335"/>
          </a:xfrm>
          <a:prstGeom prst="rect">
            <a:avLst/>
          </a:prstGeom>
        </p:spPr>
      </p:pic>
      <p:grpSp>
        <p:nvGrpSpPr>
          <p:cNvPr id="7" name="组合 6"/>
          <p:cNvGrpSpPr/>
          <p:nvPr userDrawn="1"/>
        </p:nvGrpSpPr>
        <p:grpSpPr>
          <a:xfrm>
            <a:off x="-712470" y="-1010285"/>
            <a:ext cx="12904470" cy="7868285"/>
            <a:chOff x="-1122" y="-1570"/>
            <a:chExt cx="20322" cy="12391"/>
          </a:xfrm>
        </p:grpSpPr>
        <p:sp>
          <p:nvSpPr>
            <p:cNvPr id="33" name="矩形 32"/>
            <p:cNvSpPr/>
            <p:nvPr userDrawn="1"/>
          </p:nvSpPr>
          <p:spPr>
            <a:xfrm>
              <a:off x="0" y="0"/>
              <a:ext cx="19200" cy="1082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descr="图片2"/>
            <p:cNvPicPr>
              <a:picLocks noChangeAspect="1"/>
            </p:cNvPicPr>
            <p:nvPr userDrawn="1"/>
          </p:nvPicPr>
          <p:blipFill>
            <a:blip r:embed="rId8" cstate="screen">
              <a:alphaModFix amt="80000"/>
              <a:extLst>
                <a:ext uri="{28A0092B-C50C-407E-A947-70E740481C1C}">
                  <a14:useLocalDpi xmlns:a14="http://schemas.microsoft.com/office/drawing/2010/main"/>
                </a:ext>
              </a:extLst>
            </a:blip>
            <a:stretch>
              <a:fillRect/>
            </a:stretch>
          </p:blipFill>
          <p:spPr>
            <a:xfrm rot="8340000">
              <a:off x="-1122" y="-1570"/>
              <a:ext cx="13373" cy="9721"/>
            </a:xfrm>
            <a:prstGeom prst="rect">
              <a:avLst/>
            </a:prstGeom>
          </p:spPr>
        </p:pic>
        <p:sp>
          <p:nvSpPr>
            <p:cNvPr id="66" name="Google Shape;72;p2"/>
            <p:cNvSpPr/>
            <p:nvPr userDrawn="1"/>
          </p:nvSpPr>
          <p:spPr>
            <a:xfrm>
              <a:off x="19" y="0"/>
              <a:ext cx="18608" cy="10443"/>
            </a:xfrm>
            <a:custGeom>
              <a:avLst/>
              <a:gdLst/>
              <a:ahLst/>
              <a:cxnLst/>
              <a:rect l="l" t="t" r="r" b="b"/>
              <a:pathLst>
                <a:path w="373045" h="209810" extrusionOk="0">
                  <a:moveTo>
                    <a:pt x="0" y="82749"/>
                  </a:moveTo>
                  <a:lnTo>
                    <a:pt x="107166" y="209810"/>
                  </a:lnTo>
                  <a:lnTo>
                    <a:pt x="373045" y="101288"/>
                  </a:lnTo>
                  <a:lnTo>
                    <a:pt x="328280" y="0"/>
                  </a:lnTo>
                </a:path>
              </a:pathLst>
            </a:custGeom>
            <a:noFill/>
            <a:ln w="3175" cap="flat" cmpd="sng">
              <a:solidFill>
                <a:schemeClr val="bg1">
                  <a:lumMod val="65000"/>
                </a:schemeClr>
              </a:solidFill>
              <a:prstDash val="solid"/>
              <a:round/>
              <a:headEnd type="none" w="med" len="med"/>
              <a:tailEnd type="none" w="med" len="med"/>
            </a:ln>
            <a:effectLst>
              <a:outerShdw blurRad="50800" dist="38100" dir="2700000" algn="tl" rotWithShape="0">
                <a:prstClr val="black">
                  <a:alpha val="80000"/>
                </a:prstClr>
              </a:outerShdw>
            </a:effectLst>
          </p:spPr>
        </p:sp>
        <p:grpSp>
          <p:nvGrpSpPr>
            <p:cNvPr id="87" name="组合 86"/>
            <p:cNvGrpSpPr/>
            <p:nvPr userDrawn="1"/>
          </p:nvGrpSpPr>
          <p:grpSpPr>
            <a:xfrm>
              <a:off x="12032" y="8314"/>
              <a:ext cx="6898" cy="865"/>
              <a:chOff x="12032" y="8314"/>
              <a:chExt cx="6898" cy="865"/>
            </a:xfrm>
          </p:grpSpPr>
          <p:cxnSp>
            <p:nvCxnSpPr>
              <p:cNvPr id="88" name="直接连接符 87"/>
              <p:cNvCxnSpPr/>
              <p:nvPr/>
            </p:nvCxnSpPr>
            <p:spPr>
              <a:xfrm>
                <a:off x="14681" y="9050"/>
                <a:ext cx="394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2032" y="8839"/>
                <a:ext cx="659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0" name="平行四边形 79"/>
              <p:cNvSpPr/>
              <p:nvPr/>
            </p:nvSpPr>
            <p:spPr>
              <a:xfrm>
                <a:off x="13663" y="8627"/>
                <a:ext cx="857" cy="261"/>
              </a:xfrm>
              <a:prstGeom prst="parallelogram">
                <a:avLst>
                  <a:gd name="adj" fmla="val 69728"/>
                </a:avLst>
              </a:prstGeom>
              <a:solidFill>
                <a:srgbClr val="A77E0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17636" y="8968"/>
                <a:ext cx="693" cy="211"/>
              </a:xfrm>
              <a:prstGeom prst="parallelogram">
                <a:avLst>
                  <a:gd name="adj" fmla="val 69728"/>
                </a:avLst>
              </a:prstGeom>
              <a:solidFill>
                <a:schemeClr val="bg1">
                  <a:lumMod val="50000"/>
                  <a:alpha val="96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平行四边形 81"/>
              <p:cNvSpPr/>
              <p:nvPr/>
            </p:nvSpPr>
            <p:spPr>
              <a:xfrm>
                <a:off x="16394" y="8314"/>
                <a:ext cx="1019" cy="310"/>
              </a:xfrm>
              <a:prstGeom prst="parallelogram">
                <a:avLst>
                  <a:gd name="adj" fmla="val 69728"/>
                </a:avLst>
              </a:prstGeom>
              <a:solidFill>
                <a:schemeClr val="bg1">
                  <a:lumMod val="65000"/>
                  <a:alpha val="91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p:cNvCxnSpPr/>
              <p:nvPr/>
            </p:nvCxnSpPr>
            <p:spPr>
              <a:xfrm flipH="1">
                <a:off x="15256" y="9027"/>
                <a:ext cx="3674" cy="23"/>
              </a:xfrm>
              <a:prstGeom prst="line">
                <a:avLst/>
              </a:prstGeom>
              <a:ln>
                <a:solidFill>
                  <a:schemeClr val="bg1">
                    <a:lumMod val="50000"/>
                    <a:alpha val="77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pic>
        <p:nvPicPr>
          <p:cNvPr id="20" name="图片 19">
            <a:extLst>
              <a:ext uri="{FF2B5EF4-FFF2-40B4-BE49-F238E27FC236}">
                <a16:creationId xmlns:a16="http://schemas.microsoft.com/office/drawing/2014/main" id="{67DB0F2F-7B95-4DC2-BF94-5CBFDE23417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561195" y="128270"/>
            <a:ext cx="2458720" cy="65087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8" name="组合 7"/>
          <p:cNvGrpSpPr/>
          <p:nvPr userDrawn="1"/>
        </p:nvGrpSpPr>
        <p:grpSpPr>
          <a:xfrm>
            <a:off x="-79250" y="635"/>
            <a:ext cx="12348085" cy="6920230"/>
            <a:chOff x="-125" y="1"/>
            <a:chExt cx="19446" cy="10898"/>
          </a:xfrm>
        </p:grpSpPr>
        <p:pic>
          <p:nvPicPr>
            <p:cNvPr id="42" name="图片 41" descr="5_5b5dd265-5f0e-42cd-8b32-f661d5b3f594"/>
            <p:cNvPicPr>
              <a:picLocks noChangeAspect="1"/>
            </p:cNvPicPr>
            <p:nvPr userDrawn="1"/>
          </p:nvPicPr>
          <p:blipFill>
            <a:blip r:embed="rId6" cstate="screen">
              <a:grayscl/>
              <a:lum bright="-6000"/>
              <a:extLst>
                <a:ext uri="{28A0092B-C50C-407E-A947-70E740481C1C}">
                  <a14:useLocalDpi xmlns:a14="http://schemas.microsoft.com/office/drawing/2010/main"/>
                </a:ext>
              </a:extLst>
            </a:blip>
            <a:srcRect/>
            <a:stretch>
              <a:fillRect/>
            </a:stretch>
          </p:blipFill>
          <p:spPr>
            <a:xfrm>
              <a:off x="0" y="1"/>
              <a:ext cx="19250" cy="10898"/>
            </a:xfrm>
            <a:prstGeom prst="rect">
              <a:avLst/>
            </a:prstGeom>
          </p:spPr>
        </p:pic>
        <p:sp>
          <p:nvSpPr>
            <p:cNvPr id="44" name="矩形 43"/>
            <p:cNvSpPr/>
            <p:nvPr userDrawn="1"/>
          </p:nvSpPr>
          <p:spPr>
            <a:xfrm>
              <a:off x="25" y="48"/>
              <a:ext cx="19200" cy="10804"/>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1"/>
            <p:cNvPicPr>
              <a:picLocks noChangeAspect="1"/>
            </p:cNvPicPr>
            <p:nvPr userDrawn="1"/>
          </p:nvPicPr>
          <p:blipFill>
            <a:blip r:embed="rId7">
              <a:alphaModFix amt="60000"/>
            </a:blip>
            <a:stretch>
              <a:fillRect/>
            </a:stretch>
          </p:blipFill>
          <p:spPr>
            <a:xfrm>
              <a:off x="1087" y="611"/>
              <a:ext cx="17024" cy="9577"/>
            </a:xfrm>
            <a:prstGeom prst="rect">
              <a:avLst/>
            </a:prstGeom>
            <a:ln w="19050">
              <a:noFill/>
            </a:ln>
          </p:spPr>
        </p:pic>
        <p:sp>
          <p:nvSpPr>
            <p:cNvPr id="45" name="矩形 44"/>
            <p:cNvSpPr/>
            <p:nvPr userDrawn="1"/>
          </p:nvSpPr>
          <p:spPr>
            <a:xfrm>
              <a:off x="1087" y="611"/>
              <a:ext cx="17025" cy="9577"/>
            </a:xfrm>
            <a:prstGeom prst="rect">
              <a:avLst/>
            </a:prstGeom>
            <a:noFill/>
            <a:ln w="0">
              <a:solidFill>
                <a:schemeClr val="bg1">
                  <a:lumMod val="65000"/>
                </a:schemeClr>
              </a:solid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p:nvPr userDrawn="1"/>
          </p:nvPicPr>
          <p:blipFill rotWithShape="1">
            <a:blip r:embed="rId8" cstate="screen">
              <a:grayscl/>
              <a:extLst>
                <a:ext uri="{28A0092B-C50C-407E-A947-70E740481C1C}">
                  <a14:useLocalDpi xmlns:a14="http://schemas.microsoft.com/office/drawing/2010/main"/>
                </a:ext>
              </a:extLst>
            </a:blip>
            <a:srcRect t="40538" r="73552" b="21454"/>
            <a:stretch>
              <a:fillRect/>
            </a:stretch>
          </p:blipFill>
          <p:spPr>
            <a:xfrm>
              <a:off x="425" y="7226"/>
              <a:ext cx="710" cy="2962"/>
            </a:xfrm>
            <a:prstGeom prst="rect">
              <a:avLst/>
            </a:prstGeom>
          </p:spPr>
        </p:pic>
        <p:grpSp>
          <p:nvGrpSpPr>
            <p:cNvPr id="10" name="Google Shape;11;p2"/>
            <p:cNvGrpSpPr/>
            <p:nvPr userDrawn="1"/>
          </p:nvGrpSpPr>
          <p:grpSpPr>
            <a:xfrm>
              <a:off x="16673" y="433"/>
              <a:ext cx="1810" cy="1006"/>
              <a:chOff x="310975" y="334050"/>
              <a:chExt cx="2605500" cy="1446850"/>
            </a:xfrm>
            <a:solidFill>
              <a:srgbClr val="BD8E3B">
                <a:alpha val="65000"/>
              </a:srgbClr>
            </a:solidFill>
          </p:grpSpPr>
          <p:sp>
            <p:nvSpPr>
              <p:cNvPr id="29" name="Google Shape;12;p2"/>
              <p:cNvSpPr/>
              <p:nvPr/>
            </p:nvSpPr>
            <p:spPr>
              <a:xfrm>
                <a:off x="3109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p2"/>
              <p:cNvSpPr/>
              <p:nvPr/>
            </p:nvSpPr>
            <p:spPr>
              <a:xfrm>
                <a:off x="5935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p2"/>
              <p:cNvSpPr/>
              <p:nvPr/>
            </p:nvSpPr>
            <p:spPr>
              <a:xfrm>
                <a:off x="8761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p2"/>
              <p:cNvSpPr/>
              <p:nvPr/>
            </p:nvSpPr>
            <p:spPr>
              <a:xfrm>
                <a:off x="11587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p2"/>
              <p:cNvSpPr/>
              <p:nvPr/>
            </p:nvSpPr>
            <p:spPr>
              <a:xfrm>
                <a:off x="14413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p2"/>
              <p:cNvSpPr/>
              <p:nvPr/>
            </p:nvSpPr>
            <p:spPr>
              <a:xfrm>
                <a:off x="17239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p2"/>
              <p:cNvSpPr/>
              <p:nvPr/>
            </p:nvSpPr>
            <p:spPr>
              <a:xfrm>
                <a:off x="20065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p2"/>
              <p:cNvSpPr/>
              <p:nvPr/>
            </p:nvSpPr>
            <p:spPr>
              <a:xfrm>
                <a:off x="22891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p2"/>
              <p:cNvSpPr/>
              <p:nvPr/>
            </p:nvSpPr>
            <p:spPr>
              <a:xfrm>
                <a:off x="25717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p2"/>
              <p:cNvSpPr/>
              <p:nvPr/>
            </p:nvSpPr>
            <p:spPr>
              <a:xfrm>
                <a:off x="2854375" y="3340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p2"/>
              <p:cNvSpPr/>
              <p:nvPr/>
            </p:nvSpPr>
            <p:spPr>
              <a:xfrm>
                <a:off x="3109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p2"/>
              <p:cNvSpPr/>
              <p:nvPr/>
            </p:nvSpPr>
            <p:spPr>
              <a:xfrm>
                <a:off x="5935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p2"/>
              <p:cNvSpPr/>
              <p:nvPr/>
            </p:nvSpPr>
            <p:spPr>
              <a:xfrm>
                <a:off x="8761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p2"/>
              <p:cNvSpPr/>
              <p:nvPr/>
            </p:nvSpPr>
            <p:spPr>
              <a:xfrm>
                <a:off x="11587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p2"/>
              <p:cNvSpPr/>
              <p:nvPr/>
            </p:nvSpPr>
            <p:spPr>
              <a:xfrm>
                <a:off x="14413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p2"/>
              <p:cNvSpPr/>
              <p:nvPr/>
            </p:nvSpPr>
            <p:spPr>
              <a:xfrm>
                <a:off x="17239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p2"/>
              <p:cNvSpPr/>
              <p:nvPr/>
            </p:nvSpPr>
            <p:spPr>
              <a:xfrm>
                <a:off x="20065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p2"/>
              <p:cNvSpPr/>
              <p:nvPr/>
            </p:nvSpPr>
            <p:spPr>
              <a:xfrm>
                <a:off x="22891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p2"/>
              <p:cNvSpPr/>
              <p:nvPr/>
            </p:nvSpPr>
            <p:spPr>
              <a:xfrm>
                <a:off x="25717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p2"/>
              <p:cNvSpPr/>
              <p:nvPr/>
            </p:nvSpPr>
            <p:spPr>
              <a:xfrm>
                <a:off x="2854375" y="6110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p2"/>
              <p:cNvSpPr/>
              <p:nvPr/>
            </p:nvSpPr>
            <p:spPr>
              <a:xfrm>
                <a:off x="3109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p2"/>
              <p:cNvSpPr/>
              <p:nvPr/>
            </p:nvSpPr>
            <p:spPr>
              <a:xfrm>
                <a:off x="5935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p2"/>
              <p:cNvSpPr/>
              <p:nvPr/>
            </p:nvSpPr>
            <p:spPr>
              <a:xfrm>
                <a:off x="8761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p2"/>
              <p:cNvSpPr/>
              <p:nvPr/>
            </p:nvSpPr>
            <p:spPr>
              <a:xfrm>
                <a:off x="11587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p2"/>
              <p:cNvSpPr/>
              <p:nvPr/>
            </p:nvSpPr>
            <p:spPr>
              <a:xfrm>
                <a:off x="14413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7;p2"/>
              <p:cNvSpPr/>
              <p:nvPr/>
            </p:nvSpPr>
            <p:spPr>
              <a:xfrm>
                <a:off x="17239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8;p2"/>
              <p:cNvSpPr/>
              <p:nvPr/>
            </p:nvSpPr>
            <p:spPr>
              <a:xfrm>
                <a:off x="20065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9;p2"/>
              <p:cNvSpPr/>
              <p:nvPr/>
            </p:nvSpPr>
            <p:spPr>
              <a:xfrm>
                <a:off x="22891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p2"/>
              <p:cNvSpPr/>
              <p:nvPr/>
            </p:nvSpPr>
            <p:spPr>
              <a:xfrm>
                <a:off x="25717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p2"/>
              <p:cNvSpPr/>
              <p:nvPr/>
            </p:nvSpPr>
            <p:spPr>
              <a:xfrm>
                <a:off x="2854375" y="8879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2;p2"/>
              <p:cNvSpPr/>
              <p:nvPr/>
            </p:nvSpPr>
            <p:spPr>
              <a:xfrm>
                <a:off x="3109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3;p2"/>
              <p:cNvSpPr/>
              <p:nvPr/>
            </p:nvSpPr>
            <p:spPr>
              <a:xfrm>
                <a:off x="5935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4;p2"/>
              <p:cNvSpPr/>
              <p:nvPr/>
            </p:nvSpPr>
            <p:spPr>
              <a:xfrm>
                <a:off x="8761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5;p2"/>
              <p:cNvSpPr/>
              <p:nvPr/>
            </p:nvSpPr>
            <p:spPr>
              <a:xfrm>
                <a:off x="11587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p2"/>
              <p:cNvSpPr/>
              <p:nvPr/>
            </p:nvSpPr>
            <p:spPr>
              <a:xfrm>
                <a:off x="14413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7;p2"/>
              <p:cNvSpPr/>
              <p:nvPr/>
            </p:nvSpPr>
            <p:spPr>
              <a:xfrm>
                <a:off x="17239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8;p2"/>
              <p:cNvSpPr/>
              <p:nvPr/>
            </p:nvSpPr>
            <p:spPr>
              <a:xfrm>
                <a:off x="20065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9;p2"/>
              <p:cNvSpPr/>
              <p:nvPr/>
            </p:nvSpPr>
            <p:spPr>
              <a:xfrm>
                <a:off x="22891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0;p2"/>
              <p:cNvSpPr/>
              <p:nvPr/>
            </p:nvSpPr>
            <p:spPr>
              <a:xfrm>
                <a:off x="25717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1;p2"/>
              <p:cNvSpPr/>
              <p:nvPr/>
            </p:nvSpPr>
            <p:spPr>
              <a:xfrm>
                <a:off x="2854375" y="11649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2;p2"/>
              <p:cNvSpPr/>
              <p:nvPr/>
            </p:nvSpPr>
            <p:spPr>
              <a:xfrm>
                <a:off x="3109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3;p2"/>
              <p:cNvSpPr/>
              <p:nvPr/>
            </p:nvSpPr>
            <p:spPr>
              <a:xfrm>
                <a:off x="5935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4;p2"/>
              <p:cNvSpPr/>
              <p:nvPr/>
            </p:nvSpPr>
            <p:spPr>
              <a:xfrm>
                <a:off x="8761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p2"/>
              <p:cNvSpPr/>
              <p:nvPr/>
            </p:nvSpPr>
            <p:spPr>
              <a:xfrm>
                <a:off x="11587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6;p2"/>
              <p:cNvSpPr/>
              <p:nvPr/>
            </p:nvSpPr>
            <p:spPr>
              <a:xfrm>
                <a:off x="14413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7;p2"/>
              <p:cNvSpPr/>
              <p:nvPr/>
            </p:nvSpPr>
            <p:spPr>
              <a:xfrm>
                <a:off x="17239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8;p2"/>
              <p:cNvSpPr/>
              <p:nvPr/>
            </p:nvSpPr>
            <p:spPr>
              <a:xfrm>
                <a:off x="20065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p2"/>
              <p:cNvSpPr/>
              <p:nvPr/>
            </p:nvSpPr>
            <p:spPr>
              <a:xfrm>
                <a:off x="22891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0;p2"/>
              <p:cNvSpPr/>
              <p:nvPr/>
            </p:nvSpPr>
            <p:spPr>
              <a:xfrm>
                <a:off x="25717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1;p2"/>
              <p:cNvSpPr/>
              <p:nvPr/>
            </p:nvSpPr>
            <p:spPr>
              <a:xfrm>
                <a:off x="2854375" y="144185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2;p2"/>
              <p:cNvSpPr/>
              <p:nvPr/>
            </p:nvSpPr>
            <p:spPr>
              <a:xfrm>
                <a:off x="3109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3;p2"/>
              <p:cNvSpPr/>
              <p:nvPr/>
            </p:nvSpPr>
            <p:spPr>
              <a:xfrm>
                <a:off x="5935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4;p2"/>
              <p:cNvSpPr/>
              <p:nvPr/>
            </p:nvSpPr>
            <p:spPr>
              <a:xfrm>
                <a:off x="8761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5;p2"/>
              <p:cNvSpPr/>
              <p:nvPr/>
            </p:nvSpPr>
            <p:spPr>
              <a:xfrm>
                <a:off x="11587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6;p2"/>
              <p:cNvSpPr/>
              <p:nvPr/>
            </p:nvSpPr>
            <p:spPr>
              <a:xfrm>
                <a:off x="14413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7;p2"/>
              <p:cNvSpPr/>
              <p:nvPr/>
            </p:nvSpPr>
            <p:spPr>
              <a:xfrm>
                <a:off x="17239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8;p2"/>
              <p:cNvSpPr/>
              <p:nvPr/>
            </p:nvSpPr>
            <p:spPr>
              <a:xfrm>
                <a:off x="20065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9;p2"/>
              <p:cNvSpPr/>
              <p:nvPr/>
            </p:nvSpPr>
            <p:spPr>
              <a:xfrm>
                <a:off x="22891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0;p2"/>
              <p:cNvSpPr/>
              <p:nvPr/>
            </p:nvSpPr>
            <p:spPr>
              <a:xfrm>
                <a:off x="25717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p2"/>
              <p:cNvSpPr/>
              <p:nvPr/>
            </p:nvSpPr>
            <p:spPr>
              <a:xfrm>
                <a:off x="2854375" y="1718800"/>
                <a:ext cx="62100" cy="621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组合 115"/>
            <p:cNvGrpSpPr/>
            <p:nvPr userDrawn="1"/>
          </p:nvGrpSpPr>
          <p:grpSpPr>
            <a:xfrm>
              <a:off x="-125" y="2978"/>
              <a:ext cx="19446" cy="7733"/>
              <a:chOff x="-125" y="2978"/>
              <a:chExt cx="19446" cy="7733"/>
            </a:xfrm>
          </p:grpSpPr>
          <p:grpSp>
            <p:nvGrpSpPr>
              <p:cNvPr id="106" name="组合 105"/>
              <p:cNvGrpSpPr/>
              <p:nvPr/>
            </p:nvGrpSpPr>
            <p:grpSpPr>
              <a:xfrm flipH="1" flipV="1">
                <a:off x="-125" y="9209"/>
                <a:ext cx="1841" cy="1502"/>
                <a:chOff x="2106257" y="5540467"/>
                <a:chExt cx="1169035" cy="953770"/>
              </a:xfrm>
            </p:grpSpPr>
            <p:sp>
              <p:nvSpPr>
                <p:cNvPr id="107" name="平行四边形 106"/>
                <p:cNvSpPr/>
                <p:nvPr/>
              </p:nvSpPr>
              <p:spPr>
                <a:xfrm rot="20756560">
                  <a:off x="2720302" y="5540467"/>
                  <a:ext cx="544830" cy="436880"/>
                </a:xfrm>
                <a:prstGeom prst="parallelogram">
                  <a:avLst/>
                </a:prstGeom>
                <a:solidFill>
                  <a:srgbClr val="DBDB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8" name="平行四边形 107"/>
                <p:cNvSpPr/>
                <p:nvPr/>
              </p:nvSpPr>
              <p:spPr>
                <a:xfrm rot="20756560">
                  <a:off x="2106257" y="6057357"/>
                  <a:ext cx="1169035" cy="436880"/>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10" name="平行四边形 109"/>
              <p:cNvSpPr/>
              <p:nvPr/>
            </p:nvSpPr>
            <p:spPr>
              <a:xfrm rot="20756560">
                <a:off x="17778" y="4818"/>
                <a:ext cx="1543" cy="688"/>
              </a:xfrm>
              <a:prstGeom prst="parallelogram">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1" name="平行四边形 110"/>
              <p:cNvSpPr/>
              <p:nvPr/>
            </p:nvSpPr>
            <p:spPr>
              <a:xfrm rot="20756560">
                <a:off x="-101" y="2978"/>
                <a:ext cx="898" cy="594"/>
              </a:xfrm>
              <a:prstGeom prst="parallelogram">
                <a:avLst/>
              </a:prstGeom>
              <a:solidFill>
                <a:srgbClr val="A77E0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12" name="直接连接符 111"/>
              <p:cNvCxnSpPr/>
              <p:nvPr/>
            </p:nvCxnSpPr>
            <p:spPr>
              <a:xfrm flipV="1">
                <a:off x="0" y="8721"/>
                <a:ext cx="1695" cy="439"/>
              </a:xfrm>
              <a:prstGeom prst="line">
                <a:avLst/>
              </a:prstGeom>
              <a:ln>
                <a:solidFill>
                  <a:srgbClr val="F5C059"/>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17962" y="5508"/>
                <a:ext cx="1246" cy="322"/>
              </a:xfrm>
              <a:prstGeom prst="line">
                <a:avLst/>
              </a:prstGeom>
              <a:ln>
                <a:solidFill>
                  <a:srgbClr val="F5C059"/>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userDrawn="1"/>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2022/3/14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2022/3/14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2022/3/14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tags" Target="../tags/tag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ags" Target="../tags/tag1.xml"/><Relationship Id="rId20"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ags" Target="../tags/tag79.xml"/><Relationship Id="rId3" Type="http://schemas.openxmlformats.org/officeDocument/2006/relationships/slideLayout" Target="../slideLayouts/slideLayout17.xml"/><Relationship Id="rId21" Type="http://schemas.openxmlformats.org/officeDocument/2006/relationships/tags" Target="../tags/tag8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ags" Target="../tags/tag78.xml"/><Relationship Id="rId2" Type="http://schemas.openxmlformats.org/officeDocument/2006/relationships/slideLayout" Target="../slideLayouts/slideLayout16.xml"/><Relationship Id="rId16" Type="http://schemas.openxmlformats.org/officeDocument/2006/relationships/theme" Target="../theme/theme2.xml"/><Relationship Id="rId20" Type="http://schemas.openxmlformats.org/officeDocument/2006/relationships/tags" Target="../tags/tag81.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ags" Target="../tags/tag80.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7"/>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8"/>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9"/>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3"/>
            <p:custDataLst>
              <p:tags r:id="rId20"/>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1"/>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6"/>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2022/3/14</a:t>
            </a:fld>
            <a:endParaRPr lang="zh-CN" altLang="en-US"/>
          </a:p>
        </p:txBody>
      </p:sp>
      <p:sp>
        <p:nvSpPr>
          <p:cNvPr id="5" name="页脚占位符 4"/>
          <p:cNvSpPr>
            <a:spLocks noGrp="1"/>
          </p:cNvSpPr>
          <p:nvPr>
            <p:ph type="ftr" sz="quarter" idx="3"/>
            <p:custDataLst>
              <p:tags r:id="rId2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0.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7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74.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75.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7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7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7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1.xml"/><Relationship Id="rId1" Type="http://schemas.openxmlformats.org/officeDocument/2006/relationships/tags" Target="../tags/tag17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8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6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tags" Target="../tags/tag163.xml"/><Relationship Id="rId5" Type="http://schemas.openxmlformats.org/officeDocument/2006/relationships/image" Target="../media/image22.pn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6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6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23110" y="1562735"/>
            <a:ext cx="7425055" cy="1198880"/>
          </a:xfrm>
          <a:prstGeom prst="rect">
            <a:avLst/>
          </a:prstGeom>
          <a:noFill/>
        </p:spPr>
        <p:txBody>
          <a:bodyPr wrap="square" rtlCol="0">
            <a:spAutoFit/>
          </a:bodyPr>
          <a:lstStyle/>
          <a:p>
            <a:r>
              <a:rPr lang="zh-CN" altLang="en-US" sz="7200" dirty="0">
                <a:gradFill flip="none" rotWithShape="1">
                  <a:gsLst>
                    <a:gs pos="73000">
                      <a:schemeClr val="tx1">
                        <a:lumMod val="50000"/>
                        <a:lumOff val="50000"/>
                      </a:schemeClr>
                    </a:gs>
                    <a:gs pos="0">
                      <a:schemeClr val="accent5">
                        <a:lumMod val="0"/>
                        <a:lumOff val="100000"/>
                      </a:schemeClr>
                    </a:gs>
                    <a:gs pos="35000">
                      <a:schemeClr val="accent5">
                        <a:lumMod val="0"/>
                        <a:lumOff val="100000"/>
                      </a:schemeClr>
                    </a:gs>
                    <a:gs pos="100000">
                      <a:schemeClr val="tx1">
                        <a:lumMod val="75000"/>
                        <a:lumOff val="25000"/>
                      </a:schemeClr>
                    </a:gs>
                  </a:gsLst>
                  <a:path path="circle">
                    <a:fillToRect l="50000" t="-80000" r="50000" b="180000"/>
                  </a:path>
                  <a:tileRect/>
                </a:gradFill>
                <a:latin typeface="+mj-ea"/>
                <a:ea typeface="+mj-ea"/>
                <a:cs typeface="Segoe UI" panose="020B0502040204020203" pitchFamily="34" charset="0"/>
              </a:rPr>
              <a:t>足迹</a:t>
            </a:r>
            <a:endParaRPr lang="en-US" altLang="zh-CN" sz="7200" dirty="0">
              <a:gradFill flip="none" rotWithShape="1">
                <a:gsLst>
                  <a:gs pos="73000">
                    <a:schemeClr val="tx1">
                      <a:lumMod val="50000"/>
                      <a:lumOff val="50000"/>
                    </a:schemeClr>
                  </a:gs>
                  <a:gs pos="0">
                    <a:schemeClr val="accent5">
                      <a:lumMod val="0"/>
                      <a:lumOff val="100000"/>
                    </a:schemeClr>
                  </a:gs>
                  <a:gs pos="35000">
                    <a:schemeClr val="accent5">
                      <a:lumMod val="0"/>
                      <a:lumOff val="100000"/>
                    </a:schemeClr>
                  </a:gs>
                  <a:gs pos="100000">
                    <a:schemeClr val="tx1">
                      <a:lumMod val="75000"/>
                      <a:lumOff val="25000"/>
                    </a:schemeClr>
                  </a:gs>
                </a:gsLst>
                <a:path path="circle">
                  <a:fillToRect l="50000" t="-80000" r="50000" b="180000"/>
                </a:path>
                <a:tileRect/>
              </a:gradFill>
              <a:latin typeface="+mj-ea"/>
              <a:ea typeface="+mj-ea"/>
              <a:cs typeface="Segoe UI" panose="020B0502040204020203" pitchFamily="34" charset="0"/>
            </a:endParaRPr>
          </a:p>
        </p:txBody>
      </p:sp>
      <p:sp>
        <p:nvSpPr>
          <p:cNvPr id="5" name="文本框 4"/>
          <p:cNvSpPr txBox="1"/>
          <p:nvPr/>
        </p:nvSpPr>
        <p:spPr>
          <a:xfrm>
            <a:off x="2023352" y="2623230"/>
            <a:ext cx="4339650" cy="923330"/>
          </a:xfrm>
          <a:prstGeom prst="rect">
            <a:avLst/>
          </a:prstGeom>
          <a:noFill/>
        </p:spPr>
        <p:txBody>
          <a:bodyPr wrap="none" rtlCol="0">
            <a:spAutoFit/>
          </a:bodyPr>
          <a:lstStyle/>
          <a:p>
            <a:r>
              <a:rPr lang="zh-CN" altLang="en-US" sz="5400" b="1" dirty="0">
                <a:solidFill>
                  <a:srgbClr val="BF9000"/>
                </a:solidFill>
                <a:latin typeface="微软雅黑" panose="020B0503020204020204" pitchFamily="34" charset="-122"/>
                <a:ea typeface="微软雅黑" panose="020B0503020204020204" pitchFamily="34" charset="-122"/>
                <a:cs typeface="Segoe UI" panose="020B0502040204020203" pitchFamily="34" charset="0"/>
              </a:rPr>
              <a:t>界面原型迭代</a:t>
            </a:r>
            <a:endParaRPr lang="en-US" altLang="zh-CN" sz="5400" b="1" dirty="0">
              <a:solidFill>
                <a:srgbClr val="BF9000"/>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6" name="矩形 5"/>
          <p:cNvSpPr/>
          <p:nvPr/>
        </p:nvSpPr>
        <p:spPr>
          <a:xfrm>
            <a:off x="2110900" y="3736010"/>
            <a:ext cx="7830768" cy="307777"/>
          </a:xfrm>
          <a:prstGeom prst="rect">
            <a:avLst/>
          </a:prstGeom>
        </p:spPr>
        <p:txBody>
          <a:bodyPr wrap="square">
            <a:spAutoFit/>
          </a:bodyPr>
          <a:lstStyle/>
          <a:p>
            <a:r>
              <a:rPr lang="zh-CN" altLang="en-US" sz="1400" dirty="0">
                <a:solidFill>
                  <a:schemeClr val="bg1">
                    <a:lumMod val="85000"/>
                  </a:schemeClr>
                </a:solidFill>
                <a:latin typeface="Arial" panose="020B0604020202020204" pitchFamily="34" charset="0"/>
                <a:cs typeface="Arial" panose="020B0604020202020204" pitchFamily="34" charset="0"/>
              </a:rPr>
              <a:t>陆浩旗，谈子铭，王家睿，韩金铂，赵浩如</a:t>
            </a:r>
            <a:endParaRPr lang="en-US" altLang="zh-CN" sz="1400" dirty="0">
              <a:solidFill>
                <a:schemeClr val="bg1">
                  <a:lumMod val="85000"/>
                </a:schemeClr>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38960" y="2032000"/>
            <a:ext cx="2468880" cy="3870960"/>
          </a:xfrm>
          <a:prstGeom prst="rect">
            <a:avLst/>
          </a:prstGeom>
          <a:noFill/>
          <a:ln w="38100">
            <a:solidFill>
              <a:schemeClr val="bg1">
                <a:lumMod val="9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76800" y="1745262"/>
            <a:ext cx="2651760" cy="4157698"/>
          </a:xfrm>
          <a:prstGeom prst="rect">
            <a:avLst/>
          </a:prstGeom>
          <a:noFill/>
          <a:ln w="38100">
            <a:solidFill>
              <a:schemeClr val="bg1">
                <a:lumMod val="9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097520" y="2032000"/>
            <a:ext cx="2468880" cy="3870960"/>
          </a:xfrm>
          <a:prstGeom prst="rect">
            <a:avLst/>
          </a:prstGeom>
          <a:noFill/>
          <a:ln w="38100">
            <a:solidFill>
              <a:schemeClr val="bg1">
                <a:lumMod val="9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2237640" y="3427038"/>
            <a:ext cx="14860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439520" y="3427038"/>
            <a:ext cx="14860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588959" y="3427038"/>
            <a:ext cx="148600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658495" y="387985"/>
            <a:ext cx="3534410" cy="623570"/>
            <a:chOff x="1037" y="611"/>
            <a:chExt cx="5566" cy="982"/>
          </a:xfrm>
        </p:grpSpPr>
        <p:cxnSp>
          <p:nvCxnSpPr>
            <p:cNvPr id="19" name="直接连接符 18"/>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2"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与类似软件比较</a:t>
              </a:r>
            </a:p>
          </p:txBody>
        </p:sp>
      </p:grpSp>
      <p:sp>
        <p:nvSpPr>
          <p:cNvPr id="27" name="文本框 26"/>
          <p:cNvSpPr txBox="1"/>
          <p:nvPr/>
        </p:nvSpPr>
        <p:spPr>
          <a:xfrm>
            <a:off x="1838960" y="3642360"/>
            <a:ext cx="2468245" cy="1962845"/>
          </a:xfrm>
          <a:prstGeom prst="rect">
            <a:avLst/>
          </a:prstGeom>
          <a:noFill/>
        </p:spPr>
        <p:txBody>
          <a:bodyPr wrap="square" rtlCol="0">
            <a:spAutoFit/>
          </a:bodyPr>
          <a:lstStyle/>
          <a:p>
            <a:pPr>
              <a:lnSpc>
                <a:spcPct val="130000"/>
              </a:lnSpc>
            </a:pPr>
            <a:r>
              <a:rPr lang="zh-CN" altLang="en-US" sz="2400" dirty="0">
                <a:solidFill>
                  <a:schemeClr val="bg1"/>
                </a:solidFill>
              </a:rPr>
              <a:t>谷歌地图？</a:t>
            </a:r>
            <a:endParaRPr lang="en-US" altLang="zh-CN" sz="2400" dirty="0">
              <a:solidFill>
                <a:schemeClr val="bg1"/>
              </a:solidFill>
            </a:endParaRPr>
          </a:p>
          <a:p>
            <a:pPr>
              <a:lnSpc>
                <a:spcPct val="130000"/>
              </a:lnSpc>
            </a:pPr>
            <a:endParaRPr lang="en-US" altLang="zh-CN" sz="2400" dirty="0">
              <a:solidFill>
                <a:schemeClr val="bg1"/>
              </a:solidFill>
            </a:endParaRPr>
          </a:p>
          <a:p>
            <a:pPr>
              <a:lnSpc>
                <a:spcPct val="130000"/>
              </a:lnSpc>
            </a:pPr>
            <a:r>
              <a:rPr lang="zh-CN" altLang="en-US" sz="2400" dirty="0">
                <a:solidFill>
                  <a:schemeClr val="bg1"/>
                </a:solidFill>
              </a:rPr>
              <a:t>只能导航，不能打卡，分享旅途！</a:t>
            </a:r>
            <a:endParaRPr lang="en-US" altLang="zh-CN" sz="2400" dirty="0">
              <a:solidFill>
                <a:schemeClr val="bg1"/>
              </a:solidFill>
            </a:endParaRPr>
          </a:p>
        </p:txBody>
      </p:sp>
      <p:sp>
        <p:nvSpPr>
          <p:cNvPr id="28" name="文本框 27"/>
          <p:cNvSpPr txBox="1"/>
          <p:nvPr/>
        </p:nvSpPr>
        <p:spPr>
          <a:xfrm>
            <a:off x="4947920" y="3642360"/>
            <a:ext cx="2468245" cy="1965410"/>
          </a:xfrm>
          <a:prstGeom prst="rect">
            <a:avLst/>
          </a:prstGeom>
          <a:noFill/>
        </p:spPr>
        <p:txBody>
          <a:bodyPr wrap="square" rtlCol="0">
            <a:spAutoFit/>
          </a:bodyPr>
          <a:lstStyle/>
          <a:p>
            <a:pPr>
              <a:lnSpc>
                <a:spcPct val="130000"/>
              </a:lnSpc>
            </a:pPr>
            <a:r>
              <a:rPr lang="en-US" altLang="zh-CN" sz="2400" dirty="0">
                <a:solidFill>
                  <a:schemeClr val="bg1"/>
                </a:solidFill>
              </a:rPr>
              <a:t>Instagram</a:t>
            </a:r>
            <a:r>
              <a:rPr lang="zh-CN" altLang="en-US" sz="2400" dirty="0">
                <a:solidFill>
                  <a:schemeClr val="bg1"/>
                </a:solidFill>
              </a:rPr>
              <a:t>？</a:t>
            </a:r>
            <a:endParaRPr lang="en-US" altLang="zh-CN" sz="2400" dirty="0">
              <a:solidFill>
                <a:schemeClr val="bg1"/>
              </a:solidFill>
            </a:endParaRPr>
          </a:p>
          <a:p>
            <a:pPr>
              <a:lnSpc>
                <a:spcPct val="130000"/>
              </a:lnSpc>
            </a:pPr>
            <a:endParaRPr lang="en-US" altLang="zh-CN" sz="2400" dirty="0">
              <a:solidFill>
                <a:schemeClr val="bg1"/>
              </a:solidFill>
            </a:endParaRPr>
          </a:p>
          <a:p>
            <a:pPr>
              <a:lnSpc>
                <a:spcPct val="130000"/>
              </a:lnSpc>
            </a:pPr>
            <a:r>
              <a:rPr lang="zh-CN" altLang="en-US" sz="2400" dirty="0">
                <a:solidFill>
                  <a:schemeClr val="bg1"/>
                </a:solidFill>
              </a:rPr>
              <a:t>只能分享图片，没有地图导航！</a:t>
            </a:r>
          </a:p>
        </p:txBody>
      </p:sp>
      <p:sp>
        <p:nvSpPr>
          <p:cNvPr id="30" name="文本框 29"/>
          <p:cNvSpPr txBox="1"/>
          <p:nvPr/>
        </p:nvSpPr>
        <p:spPr>
          <a:xfrm>
            <a:off x="8098155" y="3642360"/>
            <a:ext cx="2468245" cy="1962845"/>
          </a:xfrm>
          <a:prstGeom prst="rect">
            <a:avLst/>
          </a:prstGeom>
          <a:noFill/>
        </p:spPr>
        <p:txBody>
          <a:bodyPr wrap="square" rtlCol="0">
            <a:spAutoFit/>
          </a:bodyPr>
          <a:lstStyle/>
          <a:p>
            <a:pPr>
              <a:lnSpc>
                <a:spcPct val="130000"/>
              </a:lnSpc>
            </a:pPr>
            <a:r>
              <a:rPr lang="en-US" altLang="zh-CN" sz="2400" dirty="0">
                <a:solidFill>
                  <a:schemeClr val="bg1"/>
                </a:solidFill>
              </a:rPr>
              <a:t>Keep?</a:t>
            </a:r>
          </a:p>
          <a:p>
            <a:pPr>
              <a:lnSpc>
                <a:spcPct val="130000"/>
              </a:lnSpc>
            </a:pPr>
            <a:endParaRPr lang="en-US" altLang="zh-CN" sz="2400" dirty="0">
              <a:solidFill>
                <a:schemeClr val="bg1"/>
              </a:solidFill>
            </a:endParaRPr>
          </a:p>
          <a:p>
            <a:pPr>
              <a:lnSpc>
                <a:spcPct val="130000"/>
              </a:lnSpc>
            </a:pPr>
            <a:r>
              <a:rPr lang="zh-CN" altLang="en-US" sz="2400" dirty="0">
                <a:solidFill>
                  <a:schemeClr val="bg1"/>
                </a:solidFill>
              </a:rPr>
              <a:t>无旅游打卡和路径规划！</a:t>
            </a:r>
          </a:p>
        </p:txBody>
      </p:sp>
      <p:sp>
        <p:nvSpPr>
          <p:cNvPr id="31" name="Freeform 14"/>
          <p:cNvSpPr>
            <a:spLocks noEditPoints="1"/>
          </p:cNvSpPr>
          <p:nvPr/>
        </p:nvSpPr>
        <p:spPr bwMode="auto">
          <a:xfrm>
            <a:off x="2718435" y="2510155"/>
            <a:ext cx="711200" cy="71310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6"/>
          <p:cNvSpPr>
            <a:spLocks noEditPoints="1"/>
          </p:cNvSpPr>
          <p:nvPr/>
        </p:nvSpPr>
        <p:spPr bwMode="auto">
          <a:xfrm>
            <a:off x="5861685" y="2506345"/>
            <a:ext cx="681990" cy="742315"/>
          </a:xfrm>
          <a:custGeom>
            <a:avLst/>
            <a:gdLst>
              <a:gd name="T0" fmla="*/ 160 w 184"/>
              <a:gd name="T1" fmla="*/ 46 h 200"/>
              <a:gd name="T2" fmla="*/ 167 w 184"/>
              <a:gd name="T3" fmla="*/ 39 h 200"/>
              <a:gd name="T4" fmla="*/ 174 w 184"/>
              <a:gd name="T5" fmla="*/ 46 h 200"/>
              <a:gd name="T6" fmla="*/ 182 w 184"/>
              <a:gd name="T7" fmla="*/ 38 h 200"/>
              <a:gd name="T8" fmla="*/ 163 w 184"/>
              <a:gd name="T9" fmla="*/ 18 h 200"/>
              <a:gd name="T10" fmla="*/ 155 w 184"/>
              <a:gd name="T11" fmla="*/ 27 h 200"/>
              <a:gd name="T12" fmla="*/ 161 w 184"/>
              <a:gd name="T13" fmla="*/ 34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6 h 200"/>
              <a:gd name="T32" fmla="*/ 96 w 184"/>
              <a:gd name="T33" fmla="*/ 119 h 200"/>
              <a:gd name="T34" fmla="*/ 96 w 184"/>
              <a:gd name="T35" fmla="*/ 136 h 200"/>
              <a:gd name="T36" fmla="*/ 88 w 184"/>
              <a:gd name="T37" fmla="*/ 136 h 200"/>
              <a:gd name="T38" fmla="*/ 88 w 184"/>
              <a:gd name="T39" fmla="*/ 119 h 200"/>
              <a:gd name="T40" fmla="*/ 80 w 184"/>
              <a:gd name="T41" fmla="*/ 108 h 200"/>
              <a:gd name="T42" fmla="*/ 88 w 184"/>
              <a:gd name="T43" fmla="*/ 97 h 200"/>
              <a:gd name="T44" fmla="*/ 88 w 184"/>
              <a:gd name="T45" fmla="*/ 44 h 200"/>
              <a:gd name="T46" fmla="*/ 96 w 184"/>
              <a:gd name="T47" fmla="*/ 44 h 200"/>
              <a:gd name="T48" fmla="*/ 96 w 184"/>
              <a:gd name="T49" fmla="*/ 97 h 200"/>
              <a:gd name="T50" fmla="*/ 104 w 184"/>
              <a:gd name="T51" fmla="*/ 108 h 200"/>
              <a:gd name="T52" fmla="*/ 96 w 184"/>
              <a:gd name="T53"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60" y="46"/>
                </a:moveTo>
                <a:cubicBezTo>
                  <a:pt x="167" y="39"/>
                  <a:pt x="167" y="39"/>
                  <a:pt x="167" y="39"/>
                </a:cubicBezTo>
                <a:cubicBezTo>
                  <a:pt x="174" y="46"/>
                  <a:pt x="174" y="46"/>
                  <a:pt x="174" y="46"/>
                </a:cubicBezTo>
                <a:cubicBezTo>
                  <a:pt x="182" y="38"/>
                  <a:pt x="182" y="38"/>
                  <a:pt x="182" y="38"/>
                </a:cubicBezTo>
                <a:cubicBezTo>
                  <a:pt x="163" y="18"/>
                  <a:pt x="163" y="18"/>
                  <a:pt x="163" y="18"/>
                </a:cubicBezTo>
                <a:cubicBezTo>
                  <a:pt x="155" y="27"/>
                  <a:pt x="155" y="27"/>
                  <a:pt x="155" y="27"/>
                </a:cubicBezTo>
                <a:cubicBezTo>
                  <a:pt x="161" y="34"/>
                  <a:pt x="161" y="34"/>
                  <a:pt x="161" y="34"/>
                </a:cubicBezTo>
                <a:cubicBezTo>
                  <a:pt x="155" y="40"/>
                  <a:pt x="155" y="40"/>
                  <a:pt x="155" y="40"/>
                </a:cubicBezTo>
                <a:cubicBezTo>
                  <a:pt x="140" y="27"/>
                  <a:pt x="120" y="18"/>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9"/>
                  <a:pt x="42" y="200"/>
                  <a:pt x="92" y="200"/>
                </a:cubicBezTo>
                <a:cubicBezTo>
                  <a:pt x="143" y="200"/>
                  <a:pt x="184" y="159"/>
                  <a:pt x="184" y="108"/>
                </a:cubicBezTo>
                <a:cubicBezTo>
                  <a:pt x="184" y="84"/>
                  <a:pt x="175" y="62"/>
                  <a:pt x="160" y="46"/>
                </a:cubicBezTo>
                <a:close/>
                <a:moveTo>
                  <a:pt x="96" y="119"/>
                </a:moveTo>
                <a:cubicBezTo>
                  <a:pt x="96" y="136"/>
                  <a:pt x="96" y="136"/>
                  <a:pt x="96" y="136"/>
                </a:cubicBezTo>
                <a:cubicBezTo>
                  <a:pt x="88" y="136"/>
                  <a:pt x="88" y="136"/>
                  <a:pt x="88" y="136"/>
                </a:cubicBezTo>
                <a:cubicBezTo>
                  <a:pt x="88" y="119"/>
                  <a:pt x="88" y="119"/>
                  <a:pt x="88" y="119"/>
                </a:cubicBezTo>
                <a:cubicBezTo>
                  <a:pt x="84" y="118"/>
                  <a:pt x="80" y="113"/>
                  <a:pt x="80" y="108"/>
                </a:cubicBezTo>
                <a:cubicBezTo>
                  <a:pt x="80" y="103"/>
                  <a:pt x="84" y="99"/>
                  <a:pt x="88" y="97"/>
                </a:cubicBezTo>
                <a:cubicBezTo>
                  <a:pt x="88" y="44"/>
                  <a:pt x="88" y="44"/>
                  <a:pt x="88" y="44"/>
                </a:cubicBezTo>
                <a:cubicBezTo>
                  <a:pt x="96" y="44"/>
                  <a:pt x="96" y="44"/>
                  <a:pt x="96" y="44"/>
                </a:cubicBezTo>
                <a:cubicBezTo>
                  <a:pt x="96" y="97"/>
                  <a:pt x="96" y="97"/>
                  <a:pt x="96" y="97"/>
                </a:cubicBezTo>
                <a:cubicBezTo>
                  <a:pt x="101" y="99"/>
                  <a:pt x="104" y="103"/>
                  <a:pt x="104" y="108"/>
                </a:cubicBezTo>
                <a:cubicBezTo>
                  <a:pt x="104" y="113"/>
                  <a:pt x="101" y="118"/>
                  <a:pt x="96" y="119"/>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5"/>
          <p:cNvSpPr>
            <a:spLocks noEditPoints="1"/>
          </p:cNvSpPr>
          <p:nvPr/>
        </p:nvSpPr>
        <p:spPr bwMode="auto">
          <a:xfrm>
            <a:off x="9066530" y="2510155"/>
            <a:ext cx="532130" cy="711835"/>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48 w 144"/>
              <a:gd name="T19" fmla="*/ 168 h 192"/>
              <a:gd name="T20" fmla="*/ 24 w 144"/>
              <a:gd name="T21" fmla="*/ 168 h 192"/>
              <a:gd name="T22" fmla="*/ 24 w 144"/>
              <a:gd name="T23" fmla="*/ 144 h 192"/>
              <a:gd name="T24" fmla="*/ 48 w 144"/>
              <a:gd name="T25" fmla="*/ 144 h 192"/>
              <a:gd name="T26" fmla="*/ 48 w 144"/>
              <a:gd name="T27" fmla="*/ 168 h 192"/>
              <a:gd name="T28" fmla="*/ 48 w 144"/>
              <a:gd name="T29" fmla="*/ 132 h 192"/>
              <a:gd name="T30" fmla="*/ 24 w 144"/>
              <a:gd name="T31" fmla="*/ 132 h 192"/>
              <a:gd name="T32" fmla="*/ 24 w 144"/>
              <a:gd name="T33" fmla="*/ 108 h 192"/>
              <a:gd name="T34" fmla="*/ 48 w 144"/>
              <a:gd name="T35" fmla="*/ 108 h 192"/>
              <a:gd name="T36" fmla="*/ 48 w 144"/>
              <a:gd name="T37" fmla="*/ 132 h 192"/>
              <a:gd name="T38" fmla="*/ 48 w 144"/>
              <a:gd name="T39" fmla="*/ 96 h 192"/>
              <a:gd name="T40" fmla="*/ 24 w 144"/>
              <a:gd name="T41" fmla="*/ 96 h 192"/>
              <a:gd name="T42" fmla="*/ 24 w 144"/>
              <a:gd name="T43" fmla="*/ 72 h 192"/>
              <a:gd name="T44" fmla="*/ 48 w 144"/>
              <a:gd name="T45" fmla="*/ 72 h 192"/>
              <a:gd name="T46" fmla="*/ 48 w 144"/>
              <a:gd name="T47" fmla="*/ 96 h 192"/>
              <a:gd name="T48" fmla="*/ 84 w 144"/>
              <a:gd name="T49" fmla="*/ 168 h 192"/>
              <a:gd name="T50" fmla="*/ 60 w 144"/>
              <a:gd name="T51" fmla="*/ 168 h 192"/>
              <a:gd name="T52" fmla="*/ 60 w 144"/>
              <a:gd name="T53" fmla="*/ 144 h 192"/>
              <a:gd name="T54" fmla="*/ 84 w 144"/>
              <a:gd name="T55" fmla="*/ 144 h 192"/>
              <a:gd name="T56" fmla="*/ 84 w 144"/>
              <a:gd name="T57" fmla="*/ 168 h 192"/>
              <a:gd name="T58" fmla="*/ 84 w 144"/>
              <a:gd name="T59" fmla="*/ 132 h 192"/>
              <a:gd name="T60" fmla="*/ 60 w 144"/>
              <a:gd name="T61" fmla="*/ 132 h 192"/>
              <a:gd name="T62" fmla="*/ 60 w 144"/>
              <a:gd name="T63" fmla="*/ 108 h 192"/>
              <a:gd name="T64" fmla="*/ 84 w 144"/>
              <a:gd name="T65" fmla="*/ 108 h 192"/>
              <a:gd name="T66" fmla="*/ 84 w 144"/>
              <a:gd name="T67" fmla="*/ 132 h 192"/>
              <a:gd name="T68" fmla="*/ 84 w 144"/>
              <a:gd name="T69" fmla="*/ 96 h 192"/>
              <a:gd name="T70" fmla="*/ 60 w 144"/>
              <a:gd name="T71" fmla="*/ 96 h 192"/>
              <a:gd name="T72" fmla="*/ 60 w 144"/>
              <a:gd name="T73" fmla="*/ 72 h 192"/>
              <a:gd name="T74" fmla="*/ 84 w 144"/>
              <a:gd name="T75" fmla="*/ 72 h 192"/>
              <a:gd name="T76" fmla="*/ 84 w 144"/>
              <a:gd name="T77" fmla="*/ 96 h 192"/>
              <a:gd name="T78" fmla="*/ 120 w 144"/>
              <a:gd name="T79" fmla="*/ 168 h 192"/>
              <a:gd name="T80" fmla="*/ 96 w 144"/>
              <a:gd name="T81" fmla="*/ 168 h 192"/>
              <a:gd name="T82" fmla="*/ 96 w 144"/>
              <a:gd name="T83" fmla="*/ 108 h 192"/>
              <a:gd name="T84" fmla="*/ 120 w 144"/>
              <a:gd name="T85" fmla="*/ 108 h 192"/>
              <a:gd name="T86" fmla="*/ 120 w 144"/>
              <a:gd name="T87" fmla="*/ 168 h 192"/>
              <a:gd name="T88" fmla="*/ 120 w 144"/>
              <a:gd name="T89" fmla="*/ 96 h 192"/>
              <a:gd name="T90" fmla="*/ 96 w 144"/>
              <a:gd name="T91" fmla="*/ 96 h 192"/>
              <a:gd name="T92" fmla="*/ 96 w 144"/>
              <a:gd name="T93" fmla="*/ 72 h 192"/>
              <a:gd name="T94" fmla="*/ 120 w 144"/>
              <a:gd name="T95" fmla="*/ 72 h 192"/>
              <a:gd name="T96" fmla="*/ 120 w 144"/>
              <a:gd name="T97" fmla="*/ 96 h 192"/>
              <a:gd name="T98" fmla="*/ 120 w 144"/>
              <a:gd name="T99" fmla="*/ 52 h 192"/>
              <a:gd name="T100" fmla="*/ 24 w 144"/>
              <a:gd name="T101" fmla="*/ 52 h 192"/>
              <a:gd name="T102" fmla="*/ 24 w 144"/>
              <a:gd name="T103" fmla="*/ 28 h 192"/>
              <a:gd name="T104" fmla="*/ 120 w 144"/>
              <a:gd name="T105" fmla="*/ 28 h 192"/>
              <a:gd name="T106" fmla="*/ 120 w 144"/>
              <a:gd name="T107" fmla="*/ 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92">
                <a:moveTo>
                  <a:pt x="128" y="0"/>
                </a:moveTo>
                <a:cubicBezTo>
                  <a:pt x="16" y="0"/>
                  <a:pt x="16" y="0"/>
                  <a:pt x="16" y="0"/>
                </a:cubicBezTo>
                <a:cubicBezTo>
                  <a:pt x="8" y="0"/>
                  <a:pt x="0" y="7"/>
                  <a:pt x="0" y="16"/>
                </a:cubicBezTo>
                <a:cubicBezTo>
                  <a:pt x="0" y="176"/>
                  <a:pt x="0" y="176"/>
                  <a:pt x="0" y="176"/>
                </a:cubicBezTo>
                <a:cubicBezTo>
                  <a:pt x="0" y="185"/>
                  <a:pt x="8" y="192"/>
                  <a:pt x="16" y="192"/>
                </a:cubicBezTo>
                <a:cubicBezTo>
                  <a:pt x="128" y="192"/>
                  <a:pt x="128" y="192"/>
                  <a:pt x="128" y="192"/>
                </a:cubicBezTo>
                <a:cubicBezTo>
                  <a:pt x="137" y="192"/>
                  <a:pt x="144" y="185"/>
                  <a:pt x="144" y="176"/>
                </a:cubicBezTo>
                <a:cubicBezTo>
                  <a:pt x="144" y="16"/>
                  <a:pt x="144" y="16"/>
                  <a:pt x="144" y="16"/>
                </a:cubicBezTo>
                <a:cubicBezTo>
                  <a:pt x="144" y="7"/>
                  <a:pt x="137" y="0"/>
                  <a:pt x="128" y="0"/>
                </a:cubicBezTo>
                <a:close/>
                <a:moveTo>
                  <a:pt x="48" y="168"/>
                </a:moveTo>
                <a:cubicBezTo>
                  <a:pt x="24" y="168"/>
                  <a:pt x="24" y="168"/>
                  <a:pt x="24" y="168"/>
                </a:cubicBezTo>
                <a:cubicBezTo>
                  <a:pt x="24" y="144"/>
                  <a:pt x="24" y="144"/>
                  <a:pt x="24" y="144"/>
                </a:cubicBezTo>
                <a:cubicBezTo>
                  <a:pt x="48" y="144"/>
                  <a:pt x="48" y="144"/>
                  <a:pt x="48" y="144"/>
                </a:cubicBezTo>
                <a:lnTo>
                  <a:pt x="48" y="168"/>
                </a:lnTo>
                <a:close/>
                <a:moveTo>
                  <a:pt x="48" y="132"/>
                </a:moveTo>
                <a:cubicBezTo>
                  <a:pt x="24" y="132"/>
                  <a:pt x="24" y="132"/>
                  <a:pt x="24" y="132"/>
                </a:cubicBezTo>
                <a:cubicBezTo>
                  <a:pt x="24" y="108"/>
                  <a:pt x="24" y="108"/>
                  <a:pt x="24" y="108"/>
                </a:cubicBezTo>
                <a:cubicBezTo>
                  <a:pt x="48" y="108"/>
                  <a:pt x="48" y="108"/>
                  <a:pt x="48" y="108"/>
                </a:cubicBezTo>
                <a:lnTo>
                  <a:pt x="48" y="132"/>
                </a:lnTo>
                <a:close/>
                <a:moveTo>
                  <a:pt x="48" y="96"/>
                </a:moveTo>
                <a:cubicBezTo>
                  <a:pt x="24" y="96"/>
                  <a:pt x="24" y="96"/>
                  <a:pt x="24" y="96"/>
                </a:cubicBezTo>
                <a:cubicBezTo>
                  <a:pt x="24" y="72"/>
                  <a:pt x="24" y="72"/>
                  <a:pt x="24" y="72"/>
                </a:cubicBezTo>
                <a:cubicBezTo>
                  <a:pt x="48" y="72"/>
                  <a:pt x="48" y="72"/>
                  <a:pt x="48" y="72"/>
                </a:cubicBezTo>
                <a:lnTo>
                  <a:pt x="48" y="96"/>
                </a:lnTo>
                <a:close/>
                <a:moveTo>
                  <a:pt x="84" y="168"/>
                </a:moveTo>
                <a:cubicBezTo>
                  <a:pt x="60" y="168"/>
                  <a:pt x="60" y="168"/>
                  <a:pt x="60" y="168"/>
                </a:cubicBezTo>
                <a:cubicBezTo>
                  <a:pt x="60" y="144"/>
                  <a:pt x="60" y="144"/>
                  <a:pt x="60" y="144"/>
                </a:cubicBezTo>
                <a:cubicBezTo>
                  <a:pt x="84" y="144"/>
                  <a:pt x="84" y="144"/>
                  <a:pt x="84" y="144"/>
                </a:cubicBezTo>
                <a:lnTo>
                  <a:pt x="84" y="168"/>
                </a:lnTo>
                <a:close/>
                <a:moveTo>
                  <a:pt x="84" y="132"/>
                </a:moveTo>
                <a:cubicBezTo>
                  <a:pt x="60" y="132"/>
                  <a:pt x="60" y="132"/>
                  <a:pt x="60" y="132"/>
                </a:cubicBezTo>
                <a:cubicBezTo>
                  <a:pt x="60" y="108"/>
                  <a:pt x="60" y="108"/>
                  <a:pt x="60" y="108"/>
                </a:cubicBezTo>
                <a:cubicBezTo>
                  <a:pt x="84" y="108"/>
                  <a:pt x="84" y="108"/>
                  <a:pt x="84" y="108"/>
                </a:cubicBezTo>
                <a:lnTo>
                  <a:pt x="84" y="132"/>
                </a:lnTo>
                <a:close/>
                <a:moveTo>
                  <a:pt x="84" y="96"/>
                </a:moveTo>
                <a:cubicBezTo>
                  <a:pt x="60" y="96"/>
                  <a:pt x="60" y="96"/>
                  <a:pt x="60" y="96"/>
                </a:cubicBezTo>
                <a:cubicBezTo>
                  <a:pt x="60" y="72"/>
                  <a:pt x="60" y="72"/>
                  <a:pt x="60" y="72"/>
                </a:cubicBezTo>
                <a:cubicBezTo>
                  <a:pt x="84" y="72"/>
                  <a:pt x="84" y="72"/>
                  <a:pt x="84" y="72"/>
                </a:cubicBezTo>
                <a:lnTo>
                  <a:pt x="84" y="96"/>
                </a:lnTo>
                <a:close/>
                <a:moveTo>
                  <a:pt x="120" y="168"/>
                </a:moveTo>
                <a:cubicBezTo>
                  <a:pt x="96" y="168"/>
                  <a:pt x="96" y="168"/>
                  <a:pt x="96" y="168"/>
                </a:cubicBezTo>
                <a:cubicBezTo>
                  <a:pt x="96" y="108"/>
                  <a:pt x="96" y="108"/>
                  <a:pt x="96" y="108"/>
                </a:cubicBezTo>
                <a:cubicBezTo>
                  <a:pt x="120" y="108"/>
                  <a:pt x="120" y="108"/>
                  <a:pt x="120" y="108"/>
                </a:cubicBezTo>
                <a:lnTo>
                  <a:pt x="120" y="168"/>
                </a:lnTo>
                <a:close/>
                <a:moveTo>
                  <a:pt x="120" y="96"/>
                </a:moveTo>
                <a:cubicBezTo>
                  <a:pt x="96" y="96"/>
                  <a:pt x="96" y="96"/>
                  <a:pt x="96" y="96"/>
                </a:cubicBezTo>
                <a:cubicBezTo>
                  <a:pt x="96" y="72"/>
                  <a:pt x="96" y="72"/>
                  <a:pt x="96" y="72"/>
                </a:cubicBezTo>
                <a:cubicBezTo>
                  <a:pt x="120" y="72"/>
                  <a:pt x="120" y="72"/>
                  <a:pt x="120" y="72"/>
                </a:cubicBezTo>
                <a:lnTo>
                  <a:pt x="120" y="96"/>
                </a:lnTo>
                <a:close/>
                <a:moveTo>
                  <a:pt x="120" y="52"/>
                </a:moveTo>
                <a:cubicBezTo>
                  <a:pt x="24" y="52"/>
                  <a:pt x="24" y="52"/>
                  <a:pt x="24" y="52"/>
                </a:cubicBezTo>
                <a:cubicBezTo>
                  <a:pt x="24" y="28"/>
                  <a:pt x="24" y="28"/>
                  <a:pt x="24" y="28"/>
                </a:cubicBezTo>
                <a:cubicBezTo>
                  <a:pt x="120" y="28"/>
                  <a:pt x="120" y="28"/>
                  <a:pt x="120" y="28"/>
                </a:cubicBezTo>
                <a:lnTo>
                  <a:pt x="120" y="52"/>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ustDataLst>
      <p:tags r:id="rId1"/>
    </p:custDataLst>
    <p:extLst>
      <p:ext uri="{BB962C8B-B14F-4D97-AF65-F5344CB8AC3E}">
        <p14:creationId xmlns:p14="http://schemas.microsoft.com/office/powerpoint/2010/main" val="119045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4168775" y="2253615"/>
            <a:ext cx="1841500" cy="1082675"/>
          </a:xfrm>
          <a:prstGeom prst="rect">
            <a:avLst/>
          </a:prstGeom>
          <a:solidFill>
            <a:srgbClr val="FFC000"/>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4168775" y="3521710"/>
            <a:ext cx="1841500" cy="1082675"/>
          </a:xfrm>
          <a:prstGeom prst="rect">
            <a:avLst/>
          </a:prstGeom>
          <a:solidFill>
            <a:srgbClr val="DBDBDB"/>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6180455" y="2253615"/>
            <a:ext cx="1841500" cy="1082675"/>
          </a:xfrm>
          <a:prstGeom prst="rect">
            <a:avLst/>
          </a:prstGeom>
          <a:solidFill>
            <a:srgbClr val="DBDBDB"/>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6180455" y="3521710"/>
            <a:ext cx="1841500" cy="1082675"/>
          </a:xfrm>
          <a:prstGeom prst="rect">
            <a:avLst/>
          </a:prstGeom>
          <a:solidFill>
            <a:srgbClr val="FFC000"/>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658495" y="387985"/>
            <a:ext cx="3534410" cy="623570"/>
            <a:chOff x="1037" y="611"/>
            <a:chExt cx="5566" cy="982"/>
          </a:xfrm>
        </p:grpSpPr>
        <p:cxnSp>
          <p:nvCxnSpPr>
            <p:cNvPr id="137" name="直接连接符 136"/>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38"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软件功能</a:t>
              </a:r>
            </a:p>
          </p:txBody>
        </p:sp>
      </p:grpSp>
      <p:sp>
        <p:nvSpPr>
          <p:cNvPr id="139" name="文本框 138"/>
          <p:cNvSpPr txBox="1"/>
          <p:nvPr/>
        </p:nvSpPr>
        <p:spPr>
          <a:xfrm>
            <a:off x="720090" y="1595668"/>
            <a:ext cx="3402965" cy="1482714"/>
          </a:xfrm>
          <a:prstGeom prst="rect">
            <a:avLst/>
          </a:prstGeom>
          <a:noFill/>
        </p:spPr>
        <p:txBody>
          <a:bodyPr wrap="square" rtlCol="0">
            <a:spAutoFit/>
          </a:bodyPr>
          <a:lstStyle/>
          <a:p>
            <a:pPr>
              <a:lnSpc>
                <a:spcPct val="130000"/>
              </a:lnSpc>
            </a:pPr>
            <a:r>
              <a:rPr lang="en-US" altLang="zh-CN" sz="2400" dirty="0">
                <a:solidFill>
                  <a:schemeClr val="bg1"/>
                </a:solidFill>
              </a:rPr>
              <a:t>【</a:t>
            </a:r>
            <a:r>
              <a:rPr lang="zh-CN" altLang="en-US" sz="2400" dirty="0">
                <a:solidFill>
                  <a:schemeClr val="bg1"/>
                </a:solidFill>
              </a:rPr>
              <a:t>足迹</a:t>
            </a:r>
            <a:r>
              <a:rPr lang="en-US" altLang="zh-CN" sz="2400" dirty="0">
                <a:solidFill>
                  <a:schemeClr val="bg1"/>
                </a:solidFill>
              </a:rPr>
              <a:t>】</a:t>
            </a:r>
            <a:r>
              <a:rPr lang="zh-CN" altLang="en-US" sz="2400" dirty="0">
                <a:solidFill>
                  <a:schemeClr val="bg1"/>
                </a:solidFill>
              </a:rPr>
              <a:t>：用户点击进行路线规划，生成一条旅行的路径。</a:t>
            </a:r>
          </a:p>
        </p:txBody>
      </p:sp>
      <p:sp>
        <p:nvSpPr>
          <p:cNvPr id="140" name="文本框 139"/>
          <p:cNvSpPr txBox="1"/>
          <p:nvPr/>
        </p:nvSpPr>
        <p:spPr>
          <a:xfrm>
            <a:off x="736600" y="3771900"/>
            <a:ext cx="3402965" cy="1485278"/>
          </a:xfrm>
          <a:prstGeom prst="rect">
            <a:avLst/>
          </a:prstGeom>
          <a:noFill/>
        </p:spPr>
        <p:txBody>
          <a:bodyPr wrap="square" rtlCol="0">
            <a:spAutoFit/>
          </a:bodyPr>
          <a:lstStyle/>
          <a:p>
            <a:pPr>
              <a:lnSpc>
                <a:spcPct val="130000"/>
              </a:lnSpc>
            </a:pPr>
            <a:r>
              <a:rPr lang="en-US" altLang="zh-CN" sz="2400" dirty="0">
                <a:solidFill>
                  <a:schemeClr val="bg1"/>
                </a:solidFill>
              </a:rPr>
              <a:t>【</a:t>
            </a:r>
            <a:r>
              <a:rPr lang="zh-CN" altLang="en-US" sz="2400" dirty="0">
                <a:solidFill>
                  <a:schemeClr val="bg1"/>
                </a:solidFill>
              </a:rPr>
              <a:t>社区</a:t>
            </a:r>
            <a:r>
              <a:rPr lang="en-US" altLang="zh-CN" sz="2400" dirty="0">
                <a:solidFill>
                  <a:schemeClr val="bg1"/>
                </a:solidFill>
              </a:rPr>
              <a:t>】</a:t>
            </a:r>
            <a:r>
              <a:rPr lang="zh-CN" altLang="en-US" sz="2400" dirty="0">
                <a:solidFill>
                  <a:schemeClr val="bg1"/>
                </a:solidFill>
              </a:rPr>
              <a:t>：用户上传自己的足迹、或查看他人足迹，进行评论与点赞。</a:t>
            </a:r>
          </a:p>
        </p:txBody>
      </p:sp>
      <p:sp>
        <p:nvSpPr>
          <p:cNvPr id="141" name="文本框 140"/>
          <p:cNvSpPr txBox="1"/>
          <p:nvPr/>
        </p:nvSpPr>
        <p:spPr>
          <a:xfrm>
            <a:off x="8051800" y="1557020"/>
            <a:ext cx="3402965" cy="1002582"/>
          </a:xfrm>
          <a:prstGeom prst="rect">
            <a:avLst/>
          </a:prstGeom>
          <a:noFill/>
        </p:spPr>
        <p:txBody>
          <a:bodyPr wrap="square" rtlCol="0">
            <a:spAutoFit/>
          </a:bodyPr>
          <a:lstStyle/>
          <a:p>
            <a:pPr>
              <a:lnSpc>
                <a:spcPct val="130000"/>
              </a:lnSpc>
            </a:pPr>
            <a:r>
              <a:rPr lang="en-US" altLang="zh-CN" sz="2400" dirty="0">
                <a:solidFill>
                  <a:schemeClr val="bg1"/>
                </a:solidFill>
              </a:rPr>
              <a:t>【</a:t>
            </a:r>
            <a:r>
              <a:rPr lang="zh-CN" altLang="en-US" sz="2400" dirty="0">
                <a:solidFill>
                  <a:schemeClr val="bg1"/>
                </a:solidFill>
              </a:rPr>
              <a:t>我的</a:t>
            </a:r>
            <a:r>
              <a:rPr lang="en-US" altLang="zh-CN" sz="2400" dirty="0">
                <a:solidFill>
                  <a:schemeClr val="bg1"/>
                </a:solidFill>
              </a:rPr>
              <a:t>】</a:t>
            </a:r>
            <a:r>
              <a:rPr lang="zh-CN" altLang="en-US" sz="2400" dirty="0">
                <a:solidFill>
                  <a:schemeClr val="bg1"/>
                </a:solidFill>
              </a:rPr>
              <a:t>：用户查看并修改个人信息。</a:t>
            </a:r>
          </a:p>
        </p:txBody>
      </p:sp>
      <p:sp>
        <p:nvSpPr>
          <p:cNvPr id="142" name="文本框 141"/>
          <p:cNvSpPr txBox="1"/>
          <p:nvPr/>
        </p:nvSpPr>
        <p:spPr>
          <a:xfrm>
            <a:off x="8051800" y="3771900"/>
            <a:ext cx="3402965" cy="1482714"/>
          </a:xfrm>
          <a:prstGeom prst="rect">
            <a:avLst/>
          </a:prstGeom>
          <a:noFill/>
        </p:spPr>
        <p:txBody>
          <a:bodyPr wrap="square" rtlCol="0">
            <a:spAutoFit/>
          </a:bodyPr>
          <a:lstStyle/>
          <a:p>
            <a:pPr>
              <a:lnSpc>
                <a:spcPct val="130000"/>
              </a:lnSpc>
            </a:pPr>
            <a:r>
              <a:rPr lang="en-US" altLang="zh-CN" sz="2400" dirty="0">
                <a:solidFill>
                  <a:schemeClr val="bg1"/>
                </a:solidFill>
              </a:rPr>
              <a:t>【</a:t>
            </a:r>
            <a:r>
              <a:rPr lang="zh-CN" altLang="en-US" sz="2400" dirty="0">
                <a:solidFill>
                  <a:schemeClr val="bg1"/>
                </a:solidFill>
              </a:rPr>
              <a:t>打卡</a:t>
            </a:r>
            <a:r>
              <a:rPr lang="en-US" altLang="zh-CN" sz="2400" dirty="0">
                <a:solidFill>
                  <a:schemeClr val="bg1"/>
                </a:solidFill>
              </a:rPr>
              <a:t>】</a:t>
            </a:r>
            <a:r>
              <a:rPr lang="zh-CN" altLang="en-US" sz="2400" dirty="0">
                <a:solidFill>
                  <a:schemeClr val="bg1"/>
                </a:solidFill>
              </a:rPr>
              <a:t>：用户录制一段足迹，在某些景观拍照打卡。</a:t>
            </a:r>
          </a:p>
        </p:txBody>
      </p:sp>
      <p:grpSp>
        <p:nvGrpSpPr>
          <p:cNvPr id="150" name="组合 149"/>
          <p:cNvGrpSpPr/>
          <p:nvPr/>
        </p:nvGrpSpPr>
        <p:grpSpPr>
          <a:xfrm>
            <a:off x="4783455" y="2488565"/>
            <a:ext cx="613410" cy="613410"/>
            <a:chOff x="10005" y="7335"/>
            <a:chExt cx="833" cy="833"/>
          </a:xfrm>
        </p:grpSpPr>
        <p:sp>
          <p:nvSpPr>
            <p:cNvPr id="148" name="Freeform 51"/>
            <p:cNvSpPr/>
            <p:nvPr/>
          </p:nvSpPr>
          <p:spPr bwMode="auto">
            <a:xfrm>
              <a:off x="10005" y="7335"/>
              <a:ext cx="808" cy="515"/>
            </a:xfrm>
            <a:custGeom>
              <a:avLst/>
              <a:gdLst>
                <a:gd name="T0" fmla="*/ 323 w 323"/>
                <a:gd name="T1" fmla="*/ 0 h 206"/>
                <a:gd name="T2" fmla="*/ 0 w 323"/>
                <a:gd name="T3" fmla="*/ 155 h 206"/>
                <a:gd name="T4" fmla="*/ 116 w 323"/>
                <a:gd name="T5" fmla="*/ 206 h 206"/>
                <a:gd name="T6" fmla="*/ 323 w 323"/>
                <a:gd name="T7" fmla="*/ 0 h 206"/>
              </a:gdLst>
              <a:ahLst/>
              <a:cxnLst>
                <a:cxn ang="0">
                  <a:pos x="T0" y="T1"/>
                </a:cxn>
                <a:cxn ang="0">
                  <a:pos x="T2" y="T3"/>
                </a:cxn>
                <a:cxn ang="0">
                  <a:pos x="T4" y="T5"/>
                </a:cxn>
                <a:cxn ang="0">
                  <a:pos x="T6" y="T7"/>
                </a:cxn>
              </a:cxnLst>
              <a:rect l="0" t="0" r="r" b="b"/>
              <a:pathLst>
                <a:path w="323" h="206">
                  <a:moveTo>
                    <a:pt x="323" y="0"/>
                  </a:moveTo>
                  <a:lnTo>
                    <a:pt x="0" y="155"/>
                  </a:lnTo>
                  <a:lnTo>
                    <a:pt x="116" y="206"/>
                  </a:lnTo>
                  <a:lnTo>
                    <a:pt x="323"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52"/>
            <p:cNvSpPr/>
            <p:nvPr/>
          </p:nvSpPr>
          <p:spPr bwMode="auto">
            <a:xfrm>
              <a:off x="10320" y="7358"/>
              <a:ext cx="518" cy="810"/>
            </a:xfrm>
            <a:custGeom>
              <a:avLst/>
              <a:gdLst>
                <a:gd name="T0" fmla="*/ 0 w 207"/>
                <a:gd name="T1" fmla="*/ 207 h 324"/>
                <a:gd name="T2" fmla="*/ 59 w 207"/>
                <a:gd name="T3" fmla="*/ 324 h 324"/>
                <a:gd name="T4" fmla="*/ 207 w 207"/>
                <a:gd name="T5" fmla="*/ 0 h 324"/>
                <a:gd name="T6" fmla="*/ 0 w 207"/>
                <a:gd name="T7" fmla="*/ 207 h 324"/>
              </a:gdLst>
              <a:ahLst/>
              <a:cxnLst>
                <a:cxn ang="0">
                  <a:pos x="T0" y="T1"/>
                </a:cxn>
                <a:cxn ang="0">
                  <a:pos x="T2" y="T3"/>
                </a:cxn>
                <a:cxn ang="0">
                  <a:pos x="T4" y="T5"/>
                </a:cxn>
                <a:cxn ang="0">
                  <a:pos x="T6" y="T7"/>
                </a:cxn>
              </a:cxnLst>
              <a:rect l="0" t="0" r="r" b="b"/>
              <a:pathLst>
                <a:path w="207" h="324">
                  <a:moveTo>
                    <a:pt x="0" y="207"/>
                  </a:moveTo>
                  <a:lnTo>
                    <a:pt x="59" y="324"/>
                  </a:lnTo>
                  <a:lnTo>
                    <a:pt x="207" y="0"/>
                  </a:lnTo>
                  <a:lnTo>
                    <a:pt x="0" y="207"/>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1" name="Freeform 42"/>
          <p:cNvSpPr>
            <a:spLocks noEditPoints="1"/>
          </p:cNvSpPr>
          <p:nvPr/>
        </p:nvSpPr>
        <p:spPr bwMode="auto">
          <a:xfrm>
            <a:off x="6787515" y="2580005"/>
            <a:ext cx="628650" cy="430530"/>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1"/>
          <p:cNvSpPr/>
          <p:nvPr/>
        </p:nvSpPr>
        <p:spPr bwMode="auto">
          <a:xfrm>
            <a:off x="4750435" y="3741420"/>
            <a:ext cx="680085" cy="643890"/>
          </a:xfrm>
          <a:custGeom>
            <a:avLst/>
            <a:gdLst>
              <a:gd name="T0" fmla="*/ 185 w 370"/>
              <a:gd name="T1" fmla="*/ 0 h 350"/>
              <a:gd name="T2" fmla="*/ 227 w 370"/>
              <a:gd name="T3" fmla="*/ 134 h 350"/>
              <a:gd name="T4" fmla="*/ 370 w 370"/>
              <a:gd name="T5" fmla="*/ 134 h 350"/>
              <a:gd name="T6" fmla="*/ 255 w 370"/>
              <a:gd name="T7" fmla="*/ 217 h 350"/>
              <a:gd name="T8" fmla="*/ 299 w 370"/>
              <a:gd name="T9" fmla="*/ 350 h 350"/>
              <a:gd name="T10" fmla="*/ 185 w 370"/>
              <a:gd name="T11" fmla="*/ 268 h 350"/>
              <a:gd name="T12" fmla="*/ 70 w 370"/>
              <a:gd name="T13" fmla="*/ 350 h 350"/>
              <a:gd name="T14" fmla="*/ 114 w 370"/>
              <a:gd name="T15" fmla="*/ 217 h 350"/>
              <a:gd name="T16" fmla="*/ 0 w 370"/>
              <a:gd name="T17" fmla="*/ 134 h 350"/>
              <a:gd name="T18" fmla="*/ 142 w 370"/>
              <a:gd name="T19" fmla="*/ 134 h 350"/>
              <a:gd name="T20" fmla="*/ 185 w 370"/>
              <a:gd name="T21"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50">
                <a:moveTo>
                  <a:pt x="185" y="0"/>
                </a:moveTo>
                <a:lnTo>
                  <a:pt x="227" y="134"/>
                </a:lnTo>
                <a:lnTo>
                  <a:pt x="370" y="134"/>
                </a:lnTo>
                <a:lnTo>
                  <a:pt x="255" y="217"/>
                </a:lnTo>
                <a:lnTo>
                  <a:pt x="299" y="350"/>
                </a:lnTo>
                <a:lnTo>
                  <a:pt x="185" y="268"/>
                </a:lnTo>
                <a:lnTo>
                  <a:pt x="70" y="350"/>
                </a:lnTo>
                <a:lnTo>
                  <a:pt x="114" y="217"/>
                </a:lnTo>
                <a:lnTo>
                  <a:pt x="0" y="134"/>
                </a:lnTo>
                <a:lnTo>
                  <a:pt x="142" y="134"/>
                </a:lnTo>
                <a:lnTo>
                  <a:pt x="185"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57" name="组合 156"/>
          <p:cNvGrpSpPr/>
          <p:nvPr/>
        </p:nvGrpSpPr>
        <p:grpSpPr>
          <a:xfrm>
            <a:off x="6786880" y="3823970"/>
            <a:ext cx="628650" cy="480060"/>
            <a:chOff x="6915" y="7390"/>
            <a:chExt cx="854" cy="652"/>
          </a:xfrm>
        </p:grpSpPr>
        <p:sp>
          <p:nvSpPr>
            <p:cNvPr id="155" name="Freeform 59"/>
            <p:cNvSpPr>
              <a:spLocks noEditPoints="1"/>
            </p:cNvSpPr>
            <p:nvPr/>
          </p:nvSpPr>
          <p:spPr bwMode="auto">
            <a:xfrm>
              <a:off x="6915" y="7390"/>
              <a:ext cx="855" cy="653"/>
            </a:xfrm>
            <a:custGeom>
              <a:avLst/>
              <a:gdLst>
                <a:gd name="T0" fmla="*/ 184 w 200"/>
                <a:gd name="T1" fmla="*/ 24 h 152"/>
                <a:gd name="T2" fmla="*/ 150 w 200"/>
                <a:gd name="T3" fmla="*/ 24 h 152"/>
                <a:gd name="T4" fmla="*/ 131 w 200"/>
                <a:gd name="T5" fmla="*/ 5 h 152"/>
                <a:gd name="T6" fmla="*/ 131 w 200"/>
                <a:gd name="T7" fmla="*/ 5 h 152"/>
                <a:gd name="T8" fmla="*/ 131 w 200"/>
                <a:gd name="T9" fmla="*/ 5 h 152"/>
                <a:gd name="T10" fmla="*/ 131 w 200"/>
                <a:gd name="T11" fmla="*/ 5 h 152"/>
                <a:gd name="T12" fmla="*/ 120 w 200"/>
                <a:gd name="T13" fmla="*/ 0 h 152"/>
                <a:gd name="T14" fmla="*/ 80 w 200"/>
                <a:gd name="T15" fmla="*/ 0 h 152"/>
                <a:gd name="T16" fmla="*/ 68 w 200"/>
                <a:gd name="T17" fmla="*/ 5 h 152"/>
                <a:gd name="T18" fmla="*/ 68 w 200"/>
                <a:gd name="T19" fmla="*/ 5 h 152"/>
                <a:gd name="T20" fmla="*/ 49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00 w 200"/>
                <a:gd name="T39" fmla="*/ 128 h 152"/>
                <a:gd name="T40" fmla="*/ 56 w 200"/>
                <a:gd name="T41" fmla="*/ 84 h 152"/>
                <a:gd name="T42" fmla="*/ 100 w 200"/>
                <a:gd name="T43" fmla="*/ 40 h 152"/>
                <a:gd name="T44" fmla="*/ 144 w 200"/>
                <a:gd name="T45" fmla="*/ 84 h 152"/>
                <a:gd name="T46" fmla="*/ 100 w 200"/>
                <a:gd name="T47" fmla="*/ 1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152">
                  <a:moveTo>
                    <a:pt x="184" y="24"/>
                  </a:moveTo>
                  <a:cubicBezTo>
                    <a:pt x="150" y="24"/>
                    <a:pt x="150" y="24"/>
                    <a:pt x="150" y="24"/>
                  </a:cubicBezTo>
                  <a:cubicBezTo>
                    <a:pt x="131" y="5"/>
                    <a:pt x="131" y="5"/>
                    <a:pt x="131" y="5"/>
                  </a:cubicBezTo>
                  <a:cubicBezTo>
                    <a:pt x="131" y="5"/>
                    <a:pt x="131" y="5"/>
                    <a:pt x="131" y="5"/>
                  </a:cubicBezTo>
                  <a:cubicBezTo>
                    <a:pt x="131" y="5"/>
                    <a:pt x="131" y="5"/>
                    <a:pt x="131" y="5"/>
                  </a:cubicBezTo>
                  <a:cubicBezTo>
                    <a:pt x="131" y="5"/>
                    <a:pt x="131" y="5"/>
                    <a:pt x="131" y="5"/>
                  </a:cubicBezTo>
                  <a:cubicBezTo>
                    <a:pt x="128" y="2"/>
                    <a:pt x="124" y="0"/>
                    <a:pt x="120" y="0"/>
                  </a:cubicBezTo>
                  <a:cubicBezTo>
                    <a:pt x="80" y="0"/>
                    <a:pt x="80" y="0"/>
                    <a:pt x="80" y="0"/>
                  </a:cubicBezTo>
                  <a:cubicBezTo>
                    <a:pt x="75" y="0"/>
                    <a:pt x="71" y="2"/>
                    <a:pt x="68" y="5"/>
                  </a:cubicBezTo>
                  <a:cubicBezTo>
                    <a:pt x="68" y="5"/>
                    <a:pt x="68" y="5"/>
                    <a:pt x="68" y="5"/>
                  </a:cubicBezTo>
                  <a:cubicBezTo>
                    <a:pt x="49" y="24"/>
                    <a:pt x="49" y="24"/>
                    <a:pt x="49" y="24"/>
                  </a:cubicBezTo>
                  <a:cubicBezTo>
                    <a:pt x="16" y="24"/>
                    <a:pt x="16" y="24"/>
                    <a:pt x="16" y="24"/>
                  </a:cubicBezTo>
                  <a:cubicBezTo>
                    <a:pt x="7" y="24"/>
                    <a:pt x="0" y="31"/>
                    <a:pt x="0" y="40"/>
                  </a:cubicBezTo>
                  <a:cubicBezTo>
                    <a:pt x="0" y="136"/>
                    <a:pt x="0" y="136"/>
                    <a:pt x="0" y="136"/>
                  </a:cubicBezTo>
                  <a:cubicBezTo>
                    <a:pt x="0" y="145"/>
                    <a:pt x="7" y="152"/>
                    <a:pt x="16" y="152"/>
                  </a:cubicBezTo>
                  <a:cubicBezTo>
                    <a:pt x="184" y="152"/>
                    <a:pt x="184" y="152"/>
                    <a:pt x="184" y="152"/>
                  </a:cubicBezTo>
                  <a:cubicBezTo>
                    <a:pt x="192" y="152"/>
                    <a:pt x="200" y="145"/>
                    <a:pt x="200" y="136"/>
                  </a:cubicBezTo>
                  <a:cubicBezTo>
                    <a:pt x="200" y="40"/>
                    <a:pt x="200" y="40"/>
                    <a:pt x="200" y="40"/>
                  </a:cubicBezTo>
                  <a:cubicBezTo>
                    <a:pt x="200" y="31"/>
                    <a:pt x="192" y="24"/>
                    <a:pt x="184" y="24"/>
                  </a:cubicBezTo>
                  <a:close/>
                  <a:moveTo>
                    <a:pt x="100" y="128"/>
                  </a:moveTo>
                  <a:cubicBezTo>
                    <a:pt x="75" y="128"/>
                    <a:pt x="56" y="108"/>
                    <a:pt x="56" y="84"/>
                  </a:cubicBezTo>
                  <a:cubicBezTo>
                    <a:pt x="56" y="60"/>
                    <a:pt x="75" y="40"/>
                    <a:pt x="100" y="40"/>
                  </a:cubicBezTo>
                  <a:cubicBezTo>
                    <a:pt x="124" y="40"/>
                    <a:pt x="144" y="60"/>
                    <a:pt x="144" y="84"/>
                  </a:cubicBezTo>
                  <a:cubicBezTo>
                    <a:pt x="144" y="108"/>
                    <a:pt x="124" y="128"/>
                    <a:pt x="100" y="128"/>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Oval 60"/>
            <p:cNvSpPr>
              <a:spLocks noChangeArrowheads="1"/>
            </p:cNvSpPr>
            <p:nvPr/>
          </p:nvSpPr>
          <p:spPr bwMode="auto">
            <a:xfrm>
              <a:off x="7190" y="7598"/>
              <a:ext cx="308" cy="308"/>
            </a:xfrm>
            <a:prstGeom prst="ellipse">
              <a:avLst/>
            </a:pr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extLst>
      <p:ext uri="{BB962C8B-B14F-4D97-AF65-F5344CB8AC3E}">
        <p14:creationId xmlns:p14="http://schemas.microsoft.com/office/powerpoint/2010/main" val="3532619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组合 119"/>
          <p:cNvGrpSpPr/>
          <p:nvPr/>
        </p:nvGrpSpPr>
        <p:grpSpPr>
          <a:xfrm>
            <a:off x="658495" y="387985"/>
            <a:ext cx="3534410" cy="623570"/>
            <a:chOff x="1037" y="611"/>
            <a:chExt cx="5566" cy="982"/>
          </a:xfrm>
        </p:grpSpPr>
        <p:cxnSp>
          <p:nvCxnSpPr>
            <p:cNvPr id="121" name="直接连接符 120"/>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22"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打卡功能</a:t>
              </a:r>
            </a:p>
          </p:txBody>
        </p:sp>
      </p:grpSp>
      <p:grpSp>
        <p:nvGrpSpPr>
          <p:cNvPr id="132" name="组合 131"/>
          <p:cNvGrpSpPr/>
          <p:nvPr/>
        </p:nvGrpSpPr>
        <p:grpSpPr>
          <a:xfrm>
            <a:off x="1934007" y="1205547"/>
            <a:ext cx="8265890" cy="4387215"/>
            <a:chOff x="3699" y="1855"/>
            <a:chExt cx="13017" cy="6909"/>
          </a:xfrm>
        </p:grpSpPr>
        <p:grpSp>
          <p:nvGrpSpPr>
            <p:cNvPr id="12" name="组合 11"/>
            <p:cNvGrpSpPr/>
            <p:nvPr/>
          </p:nvGrpSpPr>
          <p:grpSpPr>
            <a:xfrm>
              <a:off x="3709" y="2073"/>
              <a:ext cx="3913" cy="1232"/>
              <a:chOff x="2381651" y="1696585"/>
              <a:chExt cx="2484989" cy="782644"/>
            </a:xfrm>
          </p:grpSpPr>
          <p:sp>
            <p:nvSpPr>
              <p:cNvPr id="3" name="稻壳儿榴莲果果"/>
              <p:cNvSpPr/>
              <p:nvPr/>
            </p:nvSpPr>
            <p:spPr>
              <a:xfrm rot="16200000">
                <a:off x="2280051" y="1808669"/>
                <a:ext cx="772160" cy="568960"/>
              </a:xfrm>
              <a:prstGeom prst="round2SameRect">
                <a:avLst>
                  <a:gd name="adj1" fmla="val 50000"/>
                  <a:gd name="adj2" fmla="val 0"/>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稻壳儿榴莲果果"/>
              <p:cNvSpPr/>
              <p:nvPr/>
            </p:nvSpPr>
            <p:spPr>
              <a:xfrm>
                <a:off x="3037840" y="1696585"/>
                <a:ext cx="1828800" cy="772161"/>
              </a:xfrm>
              <a:prstGeom prst="homePlat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709" y="3864"/>
              <a:ext cx="3913" cy="1235"/>
              <a:chOff x="2381692" y="2670139"/>
              <a:chExt cx="2484948" cy="784127"/>
            </a:xfrm>
          </p:grpSpPr>
          <p:sp>
            <p:nvSpPr>
              <p:cNvPr id="4" name="稻壳儿榴莲果果"/>
              <p:cNvSpPr/>
              <p:nvPr/>
            </p:nvSpPr>
            <p:spPr>
              <a:xfrm rot="16200000">
                <a:off x="2280092" y="2771739"/>
                <a:ext cx="772160" cy="568960"/>
              </a:xfrm>
              <a:prstGeom prst="round2SameRect">
                <a:avLst>
                  <a:gd name="adj1" fmla="val 50000"/>
                  <a:gd name="adj2" fmla="val 0"/>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稻壳儿榴莲果果"/>
              <p:cNvSpPr/>
              <p:nvPr/>
            </p:nvSpPr>
            <p:spPr>
              <a:xfrm>
                <a:off x="3037840" y="2682105"/>
                <a:ext cx="1828800" cy="772161"/>
              </a:xfrm>
              <a:prstGeom prst="homePlat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699" y="5690"/>
              <a:ext cx="3925" cy="1216"/>
              <a:chOff x="2374400" y="3667614"/>
              <a:chExt cx="2492240" cy="772172"/>
            </a:xfrm>
          </p:grpSpPr>
          <p:sp>
            <p:nvSpPr>
              <p:cNvPr id="5" name="稻壳儿榴莲果果"/>
              <p:cNvSpPr/>
              <p:nvPr/>
            </p:nvSpPr>
            <p:spPr>
              <a:xfrm rot="16200000">
                <a:off x="2272805" y="3769209"/>
                <a:ext cx="772172" cy="568981"/>
              </a:xfrm>
              <a:prstGeom prst="round2SameRect">
                <a:avLst>
                  <a:gd name="adj1" fmla="val 50000"/>
                  <a:gd name="adj2" fmla="val 0"/>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稻壳儿榴莲果果"/>
              <p:cNvSpPr/>
              <p:nvPr/>
            </p:nvSpPr>
            <p:spPr>
              <a:xfrm>
                <a:off x="3037840" y="3667625"/>
                <a:ext cx="1828800" cy="772161"/>
              </a:xfrm>
              <a:prstGeom prst="homePlat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699" y="7500"/>
              <a:ext cx="3925" cy="1264"/>
              <a:chOff x="2374515" y="4653145"/>
              <a:chExt cx="2492125" cy="802392"/>
            </a:xfrm>
          </p:grpSpPr>
          <p:sp>
            <p:nvSpPr>
              <p:cNvPr id="11" name="稻壳儿榴莲果果"/>
              <p:cNvSpPr/>
              <p:nvPr/>
            </p:nvSpPr>
            <p:spPr>
              <a:xfrm rot="16200000">
                <a:off x="2272915" y="4784977"/>
                <a:ext cx="772160" cy="568960"/>
              </a:xfrm>
              <a:prstGeom prst="round2SameRect">
                <a:avLst>
                  <a:gd name="adj1" fmla="val 5000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稻壳儿榴莲果果"/>
              <p:cNvSpPr/>
              <p:nvPr/>
            </p:nvSpPr>
            <p:spPr>
              <a:xfrm>
                <a:off x="3037840" y="4653145"/>
                <a:ext cx="1828800" cy="772161"/>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文本框 138"/>
            <p:cNvSpPr txBox="1"/>
            <p:nvPr/>
          </p:nvSpPr>
          <p:spPr>
            <a:xfrm>
              <a:off x="9001" y="1855"/>
              <a:ext cx="7715" cy="823"/>
            </a:xfrm>
            <a:prstGeom prst="rect">
              <a:avLst/>
            </a:prstGeom>
            <a:noFill/>
          </p:spPr>
          <p:txBody>
            <a:bodyPr wrap="square" rtlCol="0">
              <a:spAutoFit/>
            </a:bodyPr>
            <a:lstStyle/>
            <a:p>
              <a:pPr>
                <a:lnSpc>
                  <a:spcPct val="130000"/>
                </a:lnSpc>
              </a:pPr>
              <a:r>
                <a:rPr lang="zh-CN" altLang="en-US" sz="2400" dirty="0">
                  <a:solidFill>
                    <a:schemeClr val="bg1"/>
                  </a:solidFill>
                </a:rPr>
                <a:t>用户开始录制一段足迹</a:t>
              </a:r>
            </a:p>
          </p:txBody>
        </p:sp>
        <p:sp>
          <p:nvSpPr>
            <p:cNvPr id="129" name="文本框 128"/>
            <p:cNvSpPr txBox="1"/>
            <p:nvPr/>
          </p:nvSpPr>
          <p:spPr>
            <a:xfrm>
              <a:off x="9001" y="3735"/>
              <a:ext cx="7715" cy="823"/>
            </a:xfrm>
            <a:prstGeom prst="rect">
              <a:avLst/>
            </a:prstGeom>
            <a:noFill/>
          </p:spPr>
          <p:txBody>
            <a:bodyPr wrap="square" rtlCol="0">
              <a:spAutoFit/>
            </a:bodyPr>
            <a:lstStyle/>
            <a:p>
              <a:pPr>
                <a:lnSpc>
                  <a:spcPct val="130000"/>
                </a:lnSpc>
              </a:pPr>
              <a:r>
                <a:rPr lang="zh-CN" altLang="en-US" sz="2400" dirty="0">
                  <a:solidFill>
                    <a:schemeClr val="bg1"/>
                  </a:solidFill>
                </a:rPr>
                <a:t>用户在当前足迹中插入图片</a:t>
              </a:r>
            </a:p>
          </p:txBody>
        </p:sp>
        <p:sp>
          <p:nvSpPr>
            <p:cNvPr id="130" name="文本框 129"/>
            <p:cNvSpPr txBox="1"/>
            <p:nvPr/>
          </p:nvSpPr>
          <p:spPr>
            <a:xfrm>
              <a:off x="9001" y="5471"/>
              <a:ext cx="7715" cy="823"/>
            </a:xfrm>
            <a:prstGeom prst="rect">
              <a:avLst/>
            </a:prstGeom>
            <a:noFill/>
          </p:spPr>
          <p:txBody>
            <a:bodyPr wrap="square" rtlCol="0">
              <a:spAutoFit/>
            </a:bodyPr>
            <a:lstStyle/>
            <a:p>
              <a:pPr>
                <a:lnSpc>
                  <a:spcPct val="130000"/>
                </a:lnSpc>
              </a:pPr>
              <a:r>
                <a:rPr lang="zh-CN" altLang="en-US" sz="2400" dirty="0">
                  <a:solidFill>
                    <a:schemeClr val="bg1"/>
                  </a:solidFill>
                </a:rPr>
                <a:t>用户结束当前足迹，自动生成视频</a:t>
              </a:r>
            </a:p>
          </p:txBody>
        </p:sp>
        <p:sp>
          <p:nvSpPr>
            <p:cNvPr id="131" name="文本框 130"/>
            <p:cNvSpPr txBox="1"/>
            <p:nvPr/>
          </p:nvSpPr>
          <p:spPr>
            <a:xfrm>
              <a:off x="9001" y="7279"/>
              <a:ext cx="7715" cy="823"/>
            </a:xfrm>
            <a:prstGeom prst="rect">
              <a:avLst/>
            </a:prstGeom>
            <a:noFill/>
          </p:spPr>
          <p:txBody>
            <a:bodyPr wrap="square" rtlCol="0">
              <a:spAutoFit/>
            </a:bodyPr>
            <a:lstStyle/>
            <a:p>
              <a:pPr>
                <a:lnSpc>
                  <a:spcPct val="130000"/>
                </a:lnSpc>
              </a:pPr>
              <a:r>
                <a:rPr lang="zh-CN" altLang="en-US" sz="2400" dirty="0">
                  <a:solidFill>
                    <a:schemeClr val="bg1"/>
                  </a:solidFill>
                </a:rPr>
                <a:t>用户将足迹保存到本地</a:t>
              </a:r>
            </a:p>
          </p:txBody>
        </p:sp>
        <p:sp>
          <p:nvSpPr>
            <p:cNvPr id="133" name="文本框 132"/>
            <p:cNvSpPr txBox="1"/>
            <p:nvPr/>
          </p:nvSpPr>
          <p:spPr>
            <a:xfrm>
              <a:off x="4743" y="2232"/>
              <a:ext cx="2375" cy="827"/>
            </a:xfrm>
            <a:prstGeom prst="rect">
              <a:avLst/>
            </a:prstGeom>
            <a:noFill/>
          </p:spPr>
          <p:txBody>
            <a:bodyPr wrap="square" rtlCol="0">
              <a:spAutoFit/>
            </a:bodyPr>
            <a:lstStyle/>
            <a:p>
              <a:pPr>
                <a:lnSpc>
                  <a:spcPct val="130000"/>
                </a:lnSpc>
              </a:pPr>
              <a:r>
                <a:rPr lang="zh-CN" altLang="en-US" sz="2400" b="1" dirty="0">
                  <a:solidFill>
                    <a:schemeClr val="bg1"/>
                  </a:solidFill>
                </a:rPr>
                <a:t>开始足迹</a:t>
              </a:r>
              <a:endParaRPr lang="en-US" altLang="zh-CN" sz="2400" b="1" dirty="0">
                <a:solidFill>
                  <a:schemeClr val="bg1"/>
                </a:solidFill>
              </a:endParaRPr>
            </a:p>
          </p:txBody>
        </p:sp>
        <p:sp>
          <p:nvSpPr>
            <p:cNvPr id="134" name="文本框 133"/>
            <p:cNvSpPr txBox="1"/>
            <p:nvPr/>
          </p:nvSpPr>
          <p:spPr>
            <a:xfrm>
              <a:off x="4743" y="4040"/>
              <a:ext cx="2375" cy="823"/>
            </a:xfrm>
            <a:prstGeom prst="rect">
              <a:avLst/>
            </a:prstGeom>
            <a:noFill/>
          </p:spPr>
          <p:txBody>
            <a:bodyPr wrap="square" rtlCol="0">
              <a:spAutoFit/>
            </a:bodyPr>
            <a:lstStyle/>
            <a:p>
              <a:pPr>
                <a:lnSpc>
                  <a:spcPct val="130000"/>
                </a:lnSpc>
              </a:pPr>
              <a:r>
                <a:rPr lang="zh-CN" altLang="en-US" sz="2400" b="1" dirty="0">
                  <a:solidFill>
                    <a:schemeClr val="bg1"/>
                  </a:solidFill>
                </a:rPr>
                <a:t>添加图片</a:t>
              </a:r>
              <a:endParaRPr lang="en-US" altLang="zh-CN" sz="2400" b="1" dirty="0">
                <a:solidFill>
                  <a:schemeClr val="bg1"/>
                </a:solidFill>
              </a:endParaRPr>
            </a:p>
          </p:txBody>
        </p:sp>
        <p:sp>
          <p:nvSpPr>
            <p:cNvPr id="135" name="文本框 134"/>
            <p:cNvSpPr txBox="1"/>
            <p:nvPr/>
          </p:nvSpPr>
          <p:spPr>
            <a:xfrm>
              <a:off x="4743" y="5848"/>
              <a:ext cx="2375" cy="823"/>
            </a:xfrm>
            <a:prstGeom prst="rect">
              <a:avLst/>
            </a:prstGeom>
            <a:noFill/>
          </p:spPr>
          <p:txBody>
            <a:bodyPr wrap="square" rtlCol="0">
              <a:spAutoFit/>
            </a:bodyPr>
            <a:lstStyle/>
            <a:p>
              <a:pPr>
                <a:lnSpc>
                  <a:spcPct val="130000"/>
                </a:lnSpc>
              </a:pPr>
              <a:r>
                <a:rPr lang="zh-CN" altLang="en-US" sz="2400" b="1" dirty="0">
                  <a:solidFill>
                    <a:schemeClr val="bg1"/>
                  </a:solidFill>
                </a:rPr>
                <a:t>结束足迹</a:t>
              </a:r>
              <a:endParaRPr lang="en-US" altLang="zh-CN" sz="2400" b="1" dirty="0">
                <a:solidFill>
                  <a:schemeClr val="bg1"/>
                </a:solidFill>
              </a:endParaRPr>
            </a:p>
          </p:txBody>
        </p:sp>
        <p:sp>
          <p:nvSpPr>
            <p:cNvPr id="136" name="文本框 135"/>
            <p:cNvSpPr txBox="1"/>
            <p:nvPr/>
          </p:nvSpPr>
          <p:spPr>
            <a:xfrm>
              <a:off x="4743" y="7656"/>
              <a:ext cx="2375" cy="823"/>
            </a:xfrm>
            <a:prstGeom prst="rect">
              <a:avLst/>
            </a:prstGeom>
            <a:noFill/>
          </p:spPr>
          <p:txBody>
            <a:bodyPr wrap="square" rtlCol="0">
              <a:spAutoFit/>
            </a:bodyPr>
            <a:lstStyle/>
            <a:p>
              <a:pPr>
                <a:lnSpc>
                  <a:spcPct val="130000"/>
                </a:lnSpc>
              </a:pPr>
              <a:r>
                <a:rPr lang="zh-CN" altLang="en-US" sz="2400" b="1" dirty="0">
                  <a:solidFill>
                    <a:schemeClr val="bg1"/>
                  </a:solidFill>
                </a:rPr>
                <a:t>保存足迹</a:t>
              </a:r>
              <a:endParaRPr lang="en-US" altLang="zh-CN" sz="2400" b="1" dirty="0">
                <a:solidFill>
                  <a:schemeClr val="bg1"/>
                </a:solidFill>
              </a:endParaRPr>
            </a:p>
          </p:txBody>
        </p:sp>
      </p:grpSp>
      <p:sp>
        <p:nvSpPr>
          <p:cNvPr id="31" name="Freeform 40">
            <a:extLst>
              <a:ext uri="{FF2B5EF4-FFF2-40B4-BE49-F238E27FC236}">
                <a16:creationId xmlns:a16="http://schemas.microsoft.com/office/drawing/2014/main" id="{2C7C6D60-DB7D-465F-95B3-753771D8C5F2}"/>
              </a:ext>
            </a:extLst>
          </p:cNvPr>
          <p:cNvSpPr>
            <a:spLocks noEditPoints="1"/>
          </p:cNvSpPr>
          <p:nvPr/>
        </p:nvSpPr>
        <p:spPr bwMode="auto">
          <a:xfrm>
            <a:off x="1960102" y="1484628"/>
            <a:ext cx="542925" cy="544513"/>
          </a:xfrm>
          <a:custGeom>
            <a:avLst/>
            <a:gdLst>
              <a:gd name="T0" fmla="*/ 125 w 342"/>
              <a:gd name="T1" fmla="*/ 219 h 343"/>
              <a:gd name="T2" fmla="*/ 187 w 342"/>
              <a:gd name="T3" fmla="*/ 343 h 343"/>
              <a:gd name="T4" fmla="*/ 342 w 342"/>
              <a:gd name="T5" fmla="*/ 0 h 343"/>
              <a:gd name="T6" fmla="*/ 0 w 342"/>
              <a:gd name="T7" fmla="*/ 165 h 343"/>
              <a:gd name="T8" fmla="*/ 125 w 342"/>
              <a:gd name="T9" fmla="*/ 219 h 343"/>
              <a:gd name="T10" fmla="*/ 128 w 342"/>
              <a:gd name="T11" fmla="*/ 206 h 343"/>
              <a:gd name="T12" fmla="*/ 34 w 342"/>
              <a:gd name="T13" fmla="*/ 163 h 343"/>
              <a:gd name="T14" fmla="*/ 296 w 342"/>
              <a:gd name="T15" fmla="*/ 37 h 343"/>
              <a:gd name="T16" fmla="*/ 128 w 342"/>
              <a:gd name="T17" fmla="*/ 206 h 343"/>
              <a:gd name="T18" fmla="*/ 187 w 342"/>
              <a:gd name="T19" fmla="*/ 310 h 343"/>
              <a:gd name="T20" fmla="*/ 139 w 342"/>
              <a:gd name="T21" fmla="*/ 214 h 343"/>
              <a:gd name="T22" fmla="*/ 306 w 342"/>
              <a:gd name="T23" fmla="*/ 44 h 343"/>
              <a:gd name="T24" fmla="*/ 187 w 342"/>
              <a:gd name="T25" fmla="*/ 31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343">
                <a:moveTo>
                  <a:pt x="125" y="219"/>
                </a:moveTo>
                <a:lnTo>
                  <a:pt x="187" y="343"/>
                </a:lnTo>
                <a:lnTo>
                  <a:pt x="342" y="0"/>
                </a:lnTo>
                <a:lnTo>
                  <a:pt x="0" y="165"/>
                </a:lnTo>
                <a:lnTo>
                  <a:pt x="125" y="219"/>
                </a:lnTo>
                <a:close/>
                <a:moveTo>
                  <a:pt x="128" y="206"/>
                </a:moveTo>
                <a:lnTo>
                  <a:pt x="34" y="163"/>
                </a:lnTo>
                <a:lnTo>
                  <a:pt x="296" y="37"/>
                </a:lnTo>
                <a:lnTo>
                  <a:pt x="128" y="206"/>
                </a:lnTo>
                <a:close/>
                <a:moveTo>
                  <a:pt x="187" y="310"/>
                </a:moveTo>
                <a:lnTo>
                  <a:pt x="139" y="214"/>
                </a:lnTo>
                <a:lnTo>
                  <a:pt x="306" y="44"/>
                </a:lnTo>
                <a:lnTo>
                  <a:pt x="187" y="310"/>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43">
            <a:extLst>
              <a:ext uri="{FF2B5EF4-FFF2-40B4-BE49-F238E27FC236}">
                <a16:creationId xmlns:a16="http://schemas.microsoft.com/office/drawing/2014/main" id="{ABA1F785-42B6-4723-A446-636ADC41932C}"/>
              </a:ext>
            </a:extLst>
          </p:cNvPr>
          <p:cNvSpPr>
            <a:spLocks noEditPoints="1"/>
          </p:cNvSpPr>
          <p:nvPr/>
        </p:nvSpPr>
        <p:spPr bwMode="auto">
          <a:xfrm>
            <a:off x="1960102" y="2650180"/>
            <a:ext cx="542925" cy="414338"/>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45">
            <a:extLst>
              <a:ext uri="{FF2B5EF4-FFF2-40B4-BE49-F238E27FC236}">
                <a16:creationId xmlns:a16="http://schemas.microsoft.com/office/drawing/2014/main" id="{197836FB-B561-46E5-9115-12C6625282D0}"/>
              </a:ext>
            </a:extLst>
          </p:cNvPr>
          <p:cNvSpPr>
            <a:spLocks noEditPoints="1"/>
          </p:cNvSpPr>
          <p:nvPr/>
        </p:nvSpPr>
        <p:spPr bwMode="auto">
          <a:xfrm>
            <a:off x="2120885" y="2768965"/>
            <a:ext cx="195263" cy="196850"/>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54">
            <a:extLst>
              <a:ext uri="{FF2B5EF4-FFF2-40B4-BE49-F238E27FC236}">
                <a16:creationId xmlns:a16="http://schemas.microsoft.com/office/drawing/2014/main" id="{F854E37F-5534-43C9-BD72-46252D4D6980}"/>
              </a:ext>
            </a:extLst>
          </p:cNvPr>
          <p:cNvSpPr/>
          <p:nvPr/>
        </p:nvSpPr>
        <p:spPr bwMode="auto">
          <a:xfrm>
            <a:off x="2149014" y="4006747"/>
            <a:ext cx="160338" cy="161925"/>
          </a:xfrm>
          <a:custGeom>
            <a:avLst/>
            <a:gdLst>
              <a:gd name="T0" fmla="*/ 101 w 101"/>
              <a:gd name="T1" fmla="*/ 9 h 102"/>
              <a:gd name="T2" fmla="*/ 93 w 101"/>
              <a:gd name="T3" fmla="*/ 0 h 102"/>
              <a:gd name="T4" fmla="*/ 51 w 101"/>
              <a:gd name="T5" fmla="*/ 41 h 102"/>
              <a:gd name="T6" fmla="*/ 9 w 101"/>
              <a:gd name="T7" fmla="*/ 0 h 102"/>
              <a:gd name="T8" fmla="*/ 0 w 101"/>
              <a:gd name="T9" fmla="*/ 9 h 102"/>
              <a:gd name="T10" fmla="*/ 41 w 101"/>
              <a:gd name="T11" fmla="*/ 52 h 102"/>
              <a:gd name="T12" fmla="*/ 0 w 101"/>
              <a:gd name="T13" fmla="*/ 93 h 102"/>
              <a:gd name="T14" fmla="*/ 9 w 101"/>
              <a:gd name="T15" fmla="*/ 102 h 102"/>
              <a:gd name="T16" fmla="*/ 51 w 101"/>
              <a:gd name="T17" fmla="*/ 60 h 102"/>
              <a:gd name="T18" fmla="*/ 93 w 101"/>
              <a:gd name="T19" fmla="*/ 102 h 102"/>
              <a:gd name="T20" fmla="*/ 101 w 101"/>
              <a:gd name="T21" fmla="*/ 93 h 102"/>
              <a:gd name="T22" fmla="*/ 60 w 101"/>
              <a:gd name="T23" fmla="*/ 52 h 102"/>
              <a:gd name="T24" fmla="*/ 101 w 101"/>
              <a:gd name="T25" fmla="*/ 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02">
                <a:moveTo>
                  <a:pt x="101" y="9"/>
                </a:moveTo>
                <a:lnTo>
                  <a:pt x="93" y="0"/>
                </a:lnTo>
                <a:lnTo>
                  <a:pt x="51" y="41"/>
                </a:lnTo>
                <a:lnTo>
                  <a:pt x="9" y="0"/>
                </a:lnTo>
                <a:lnTo>
                  <a:pt x="0" y="9"/>
                </a:lnTo>
                <a:lnTo>
                  <a:pt x="41" y="52"/>
                </a:lnTo>
                <a:lnTo>
                  <a:pt x="0" y="93"/>
                </a:lnTo>
                <a:lnTo>
                  <a:pt x="9" y="102"/>
                </a:lnTo>
                <a:lnTo>
                  <a:pt x="51" y="60"/>
                </a:lnTo>
                <a:lnTo>
                  <a:pt x="93" y="102"/>
                </a:lnTo>
                <a:lnTo>
                  <a:pt x="101" y="93"/>
                </a:lnTo>
                <a:lnTo>
                  <a:pt x="60" y="52"/>
                </a:lnTo>
                <a:lnTo>
                  <a:pt x="101" y="9"/>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55">
            <a:extLst>
              <a:ext uri="{FF2B5EF4-FFF2-40B4-BE49-F238E27FC236}">
                <a16:creationId xmlns:a16="http://schemas.microsoft.com/office/drawing/2014/main" id="{5746D6AC-4EBF-4B44-8C9C-B5AC1D9C0EA0}"/>
              </a:ext>
            </a:extLst>
          </p:cNvPr>
          <p:cNvSpPr>
            <a:spLocks noEditPoints="1"/>
          </p:cNvSpPr>
          <p:nvPr/>
        </p:nvSpPr>
        <p:spPr bwMode="auto">
          <a:xfrm>
            <a:off x="1958514" y="3860697"/>
            <a:ext cx="544513" cy="369888"/>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6">
            <a:extLst>
              <a:ext uri="{FF2B5EF4-FFF2-40B4-BE49-F238E27FC236}">
                <a16:creationId xmlns:a16="http://schemas.microsoft.com/office/drawing/2014/main" id="{E0C606B1-85F8-405E-A24A-9E8E17D676CD}"/>
              </a:ext>
            </a:extLst>
          </p:cNvPr>
          <p:cNvSpPr>
            <a:spLocks noEditPoints="1"/>
          </p:cNvSpPr>
          <p:nvPr/>
        </p:nvSpPr>
        <p:spPr bwMode="auto">
          <a:xfrm>
            <a:off x="1934008" y="4943314"/>
            <a:ext cx="569020" cy="430057"/>
          </a:xfrm>
          <a:custGeom>
            <a:avLst/>
            <a:gdLst>
              <a:gd name="T0" fmla="*/ 135 w 240"/>
              <a:gd name="T1" fmla="*/ 8 h 152"/>
              <a:gd name="T2" fmla="*/ 189 w 240"/>
              <a:gd name="T3" fmla="*/ 62 h 152"/>
              <a:gd name="T4" fmla="*/ 189 w 240"/>
              <a:gd name="T5" fmla="*/ 62 h 152"/>
              <a:gd name="T6" fmla="*/ 189 w 240"/>
              <a:gd name="T7" fmla="*/ 63 h 152"/>
              <a:gd name="T8" fmla="*/ 188 w 240"/>
              <a:gd name="T9" fmla="*/ 72 h 152"/>
              <a:gd name="T10" fmla="*/ 197 w 240"/>
              <a:gd name="T11" fmla="*/ 72 h 152"/>
              <a:gd name="T12" fmla="*/ 232 w 240"/>
              <a:gd name="T13" fmla="*/ 108 h 152"/>
              <a:gd name="T14" fmla="*/ 197 w 240"/>
              <a:gd name="T15" fmla="*/ 144 h 152"/>
              <a:gd name="T16" fmla="*/ 195 w 240"/>
              <a:gd name="T17" fmla="*/ 144 h 152"/>
              <a:gd name="T18" fmla="*/ 48 w 240"/>
              <a:gd name="T19" fmla="*/ 144 h 152"/>
              <a:gd name="T20" fmla="*/ 8 w 240"/>
              <a:gd name="T21" fmla="*/ 104 h 152"/>
              <a:gd name="T22" fmla="*/ 35 w 240"/>
              <a:gd name="T23" fmla="*/ 66 h 152"/>
              <a:gd name="T24" fmla="*/ 40 w 240"/>
              <a:gd name="T25" fmla="*/ 64 h 152"/>
              <a:gd name="T26" fmla="*/ 41 w 240"/>
              <a:gd name="T27" fmla="*/ 60 h 152"/>
              <a:gd name="T28" fmla="*/ 64 w 240"/>
              <a:gd name="T29" fmla="*/ 40 h 152"/>
              <a:gd name="T30" fmla="*/ 75 w 240"/>
              <a:gd name="T31" fmla="*/ 42 h 152"/>
              <a:gd name="T32" fmla="*/ 82 w 240"/>
              <a:gd name="T33" fmla="*/ 46 h 152"/>
              <a:gd name="T34" fmla="*/ 86 w 240"/>
              <a:gd name="T35" fmla="*/ 38 h 152"/>
              <a:gd name="T36" fmla="*/ 135 w 240"/>
              <a:gd name="T37" fmla="*/ 8 h 152"/>
              <a:gd name="T38" fmla="*/ 135 w 240"/>
              <a:gd name="T39" fmla="*/ 0 h 152"/>
              <a:gd name="T40" fmla="*/ 79 w 240"/>
              <a:gd name="T41" fmla="*/ 35 h 152"/>
              <a:gd name="T42" fmla="*/ 64 w 240"/>
              <a:gd name="T43" fmla="*/ 32 h 152"/>
              <a:gd name="T44" fmla="*/ 33 w 240"/>
              <a:gd name="T45" fmla="*/ 58 h 152"/>
              <a:gd name="T46" fmla="*/ 0 w 240"/>
              <a:gd name="T47" fmla="*/ 104 h 152"/>
              <a:gd name="T48" fmla="*/ 48 w 240"/>
              <a:gd name="T49" fmla="*/ 152 h 152"/>
              <a:gd name="T50" fmla="*/ 197 w 240"/>
              <a:gd name="T51" fmla="*/ 152 h 152"/>
              <a:gd name="T52" fmla="*/ 197 w 240"/>
              <a:gd name="T53" fmla="*/ 152 h 152"/>
              <a:gd name="T54" fmla="*/ 240 w 240"/>
              <a:gd name="T55" fmla="*/ 108 h 152"/>
              <a:gd name="T56" fmla="*/ 197 w 240"/>
              <a:gd name="T57" fmla="*/ 64 h 152"/>
              <a:gd name="T58" fmla="*/ 197 w 240"/>
              <a:gd name="T59" fmla="*/ 62 h 152"/>
              <a:gd name="T60" fmla="*/ 135 w 240"/>
              <a:gd name="T6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ustDataLst>
      <p:tags r:id="rId1"/>
    </p:custDataLst>
    <p:extLst>
      <p:ext uri="{BB962C8B-B14F-4D97-AF65-F5344CB8AC3E}">
        <p14:creationId xmlns:p14="http://schemas.microsoft.com/office/powerpoint/2010/main" val="1436583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组合 119"/>
          <p:cNvGrpSpPr/>
          <p:nvPr/>
        </p:nvGrpSpPr>
        <p:grpSpPr>
          <a:xfrm>
            <a:off x="658495" y="387985"/>
            <a:ext cx="3534410" cy="623570"/>
            <a:chOff x="1037" y="611"/>
            <a:chExt cx="5566" cy="982"/>
          </a:xfrm>
        </p:grpSpPr>
        <p:cxnSp>
          <p:nvCxnSpPr>
            <p:cNvPr id="121" name="直接连接符 120"/>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22"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社区功能</a:t>
              </a:r>
            </a:p>
          </p:txBody>
        </p:sp>
      </p:grpSp>
      <p:grpSp>
        <p:nvGrpSpPr>
          <p:cNvPr id="132" name="组合 131"/>
          <p:cNvGrpSpPr/>
          <p:nvPr/>
        </p:nvGrpSpPr>
        <p:grpSpPr>
          <a:xfrm>
            <a:off x="1957610" y="1181283"/>
            <a:ext cx="8259541" cy="4446905"/>
            <a:chOff x="3709" y="1855"/>
            <a:chExt cx="13007" cy="7003"/>
          </a:xfrm>
        </p:grpSpPr>
        <p:grpSp>
          <p:nvGrpSpPr>
            <p:cNvPr id="12" name="组合 11"/>
            <p:cNvGrpSpPr/>
            <p:nvPr/>
          </p:nvGrpSpPr>
          <p:grpSpPr>
            <a:xfrm>
              <a:off x="3735" y="2074"/>
              <a:ext cx="3888" cy="1216"/>
              <a:chOff x="2397760" y="1696585"/>
              <a:chExt cx="2468880" cy="772161"/>
            </a:xfrm>
          </p:grpSpPr>
          <p:sp>
            <p:nvSpPr>
              <p:cNvPr id="3" name="稻壳儿榴莲果果"/>
              <p:cNvSpPr/>
              <p:nvPr/>
            </p:nvSpPr>
            <p:spPr>
              <a:xfrm rot="16200000">
                <a:off x="2296160" y="1798186"/>
                <a:ext cx="772160" cy="568960"/>
              </a:xfrm>
              <a:prstGeom prst="round2SameRect">
                <a:avLst>
                  <a:gd name="adj1" fmla="val 50000"/>
                  <a:gd name="adj2" fmla="val 0"/>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稻壳儿榴莲果果"/>
              <p:cNvSpPr/>
              <p:nvPr/>
            </p:nvSpPr>
            <p:spPr>
              <a:xfrm>
                <a:off x="3037840" y="1696585"/>
                <a:ext cx="1828800" cy="772161"/>
              </a:xfrm>
              <a:prstGeom prst="homePlate">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735" y="3882"/>
              <a:ext cx="3888" cy="1216"/>
              <a:chOff x="2397760" y="2682105"/>
              <a:chExt cx="2468880" cy="772161"/>
            </a:xfrm>
          </p:grpSpPr>
          <p:sp>
            <p:nvSpPr>
              <p:cNvPr id="4" name="稻壳儿榴莲果果"/>
              <p:cNvSpPr/>
              <p:nvPr/>
            </p:nvSpPr>
            <p:spPr>
              <a:xfrm rot="16200000">
                <a:off x="2296160" y="2783706"/>
                <a:ext cx="772160" cy="568960"/>
              </a:xfrm>
              <a:prstGeom prst="round2SameRect">
                <a:avLst>
                  <a:gd name="adj1" fmla="val 50000"/>
                  <a:gd name="adj2" fmla="val 0"/>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稻壳儿榴莲果果"/>
              <p:cNvSpPr/>
              <p:nvPr/>
            </p:nvSpPr>
            <p:spPr>
              <a:xfrm>
                <a:off x="3037840" y="2682105"/>
                <a:ext cx="1828800" cy="772161"/>
              </a:xfrm>
              <a:prstGeom prst="homePlat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709" y="5690"/>
              <a:ext cx="3913" cy="1216"/>
              <a:chOff x="2381729" y="3667625"/>
              <a:chExt cx="2484911" cy="772172"/>
            </a:xfrm>
          </p:grpSpPr>
          <p:sp>
            <p:nvSpPr>
              <p:cNvPr id="5" name="稻壳儿榴莲果果"/>
              <p:cNvSpPr/>
              <p:nvPr/>
            </p:nvSpPr>
            <p:spPr>
              <a:xfrm rot="16200000">
                <a:off x="2280134" y="3769220"/>
                <a:ext cx="772172" cy="568981"/>
              </a:xfrm>
              <a:prstGeom prst="round2SameRect">
                <a:avLst>
                  <a:gd name="adj1" fmla="val 50000"/>
                  <a:gd name="adj2" fmla="val 0"/>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稻壳儿榴莲果果"/>
              <p:cNvSpPr/>
              <p:nvPr/>
            </p:nvSpPr>
            <p:spPr>
              <a:xfrm>
                <a:off x="3037840" y="3667625"/>
                <a:ext cx="1828800" cy="772161"/>
              </a:xfrm>
              <a:prstGeom prst="homePlat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735" y="7498"/>
              <a:ext cx="3888" cy="1216"/>
              <a:chOff x="2397759" y="4653146"/>
              <a:chExt cx="2468882" cy="772161"/>
            </a:xfrm>
          </p:grpSpPr>
          <p:sp>
            <p:nvSpPr>
              <p:cNvPr id="11" name="稻壳儿榴莲果果"/>
              <p:cNvSpPr/>
              <p:nvPr/>
            </p:nvSpPr>
            <p:spPr>
              <a:xfrm rot="16200000">
                <a:off x="2296160" y="4754746"/>
                <a:ext cx="772160" cy="568960"/>
              </a:xfrm>
              <a:prstGeom prst="round2SameRect">
                <a:avLst>
                  <a:gd name="adj1" fmla="val 5000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稻壳儿榴莲果果"/>
              <p:cNvSpPr/>
              <p:nvPr/>
            </p:nvSpPr>
            <p:spPr>
              <a:xfrm>
                <a:off x="3037840" y="4653145"/>
                <a:ext cx="1828800" cy="772161"/>
              </a:xfrm>
              <a:prstGeom prst="homePlat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9" name="文本框 138"/>
            <p:cNvSpPr txBox="1"/>
            <p:nvPr/>
          </p:nvSpPr>
          <p:spPr>
            <a:xfrm>
              <a:off x="9001" y="1855"/>
              <a:ext cx="7715" cy="823"/>
            </a:xfrm>
            <a:prstGeom prst="rect">
              <a:avLst/>
            </a:prstGeom>
            <a:noFill/>
          </p:spPr>
          <p:txBody>
            <a:bodyPr wrap="square" rtlCol="0">
              <a:spAutoFit/>
            </a:bodyPr>
            <a:lstStyle/>
            <a:p>
              <a:pPr>
                <a:lnSpc>
                  <a:spcPct val="130000"/>
                </a:lnSpc>
              </a:pPr>
              <a:r>
                <a:rPr lang="zh-CN" altLang="en-US" sz="2400" dirty="0">
                  <a:solidFill>
                    <a:schemeClr val="bg1"/>
                  </a:solidFill>
                </a:rPr>
                <a:t>用户上传足迹，选择是否公开</a:t>
              </a:r>
            </a:p>
          </p:txBody>
        </p:sp>
        <p:sp>
          <p:nvSpPr>
            <p:cNvPr id="129" name="文本框 128"/>
            <p:cNvSpPr txBox="1"/>
            <p:nvPr/>
          </p:nvSpPr>
          <p:spPr>
            <a:xfrm>
              <a:off x="9001" y="3735"/>
              <a:ext cx="7715" cy="823"/>
            </a:xfrm>
            <a:prstGeom prst="rect">
              <a:avLst/>
            </a:prstGeom>
            <a:noFill/>
          </p:spPr>
          <p:txBody>
            <a:bodyPr wrap="square" rtlCol="0">
              <a:spAutoFit/>
            </a:bodyPr>
            <a:lstStyle/>
            <a:p>
              <a:pPr>
                <a:lnSpc>
                  <a:spcPct val="130000"/>
                </a:lnSpc>
              </a:pPr>
              <a:r>
                <a:rPr lang="zh-CN" altLang="en-US" sz="2400" dirty="0">
                  <a:solidFill>
                    <a:schemeClr val="bg1"/>
                  </a:solidFill>
                </a:rPr>
                <a:t>用户对他人的足迹评论</a:t>
              </a:r>
            </a:p>
          </p:txBody>
        </p:sp>
        <p:sp>
          <p:nvSpPr>
            <p:cNvPr id="130" name="文本框 129"/>
            <p:cNvSpPr txBox="1"/>
            <p:nvPr/>
          </p:nvSpPr>
          <p:spPr>
            <a:xfrm>
              <a:off x="9001" y="5471"/>
              <a:ext cx="7715" cy="1579"/>
            </a:xfrm>
            <a:prstGeom prst="rect">
              <a:avLst/>
            </a:prstGeom>
            <a:noFill/>
          </p:spPr>
          <p:txBody>
            <a:bodyPr wrap="square" rtlCol="0">
              <a:spAutoFit/>
            </a:bodyPr>
            <a:lstStyle/>
            <a:p>
              <a:pPr>
                <a:lnSpc>
                  <a:spcPct val="130000"/>
                </a:lnSpc>
              </a:pPr>
              <a:r>
                <a:rPr lang="zh-CN" altLang="en-US" sz="2400" dirty="0">
                  <a:solidFill>
                    <a:schemeClr val="bg1"/>
                  </a:solidFill>
                </a:rPr>
                <a:t>用户点赞他人的评论，得赞高的将会被优先推送给他人</a:t>
              </a:r>
            </a:p>
          </p:txBody>
        </p:sp>
        <p:sp>
          <p:nvSpPr>
            <p:cNvPr id="131" name="文本框 130"/>
            <p:cNvSpPr txBox="1"/>
            <p:nvPr/>
          </p:nvSpPr>
          <p:spPr>
            <a:xfrm>
              <a:off x="9001" y="7279"/>
              <a:ext cx="7715" cy="1579"/>
            </a:xfrm>
            <a:prstGeom prst="rect">
              <a:avLst/>
            </a:prstGeom>
            <a:noFill/>
          </p:spPr>
          <p:txBody>
            <a:bodyPr wrap="square" rtlCol="0">
              <a:spAutoFit/>
            </a:bodyPr>
            <a:lstStyle/>
            <a:p>
              <a:pPr>
                <a:lnSpc>
                  <a:spcPct val="130000"/>
                </a:lnSpc>
              </a:pPr>
              <a:r>
                <a:rPr lang="zh-CN" altLang="en-US" sz="2400" dirty="0">
                  <a:solidFill>
                    <a:schemeClr val="bg1"/>
                  </a:solidFill>
                </a:rPr>
                <a:t>用户发起好友申请，好友的足迹将会优先展示</a:t>
              </a:r>
            </a:p>
          </p:txBody>
        </p:sp>
        <p:sp>
          <p:nvSpPr>
            <p:cNvPr id="133" name="文本框 132"/>
            <p:cNvSpPr txBox="1"/>
            <p:nvPr/>
          </p:nvSpPr>
          <p:spPr>
            <a:xfrm>
              <a:off x="4743" y="2232"/>
              <a:ext cx="2375" cy="827"/>
            </a:xfrm>
            <a:prstGeom prst="rect">
              <a:avLst/>
            </a:prstGeom>
            <a:noFill/>
          </p:spPr>
          <p:txBody>
            <a:bodyPr wrap="square" rtlCol="0">
              <a:spAutoFit/>
            </a:bodyPr>
            <a:lstStyle/>
            <a:p>
              <a:pPr>
                <a:lnSpc>
                  <a:spcPct val="130000"/>
                </a:lnSpc>
              </a:pPr>
              <a:r>
                <a:rPr lang="zh-CN" altLang="en-US" sz="2400" b="1" dirty="0">
                  <a:solidFill>
                    <a:schemeClr val="bg1"/>
                  </a:solidFill>
                </a:rPr>
                <a:t>上传</a:t>
              </a:r>
              <a:endParaRPr lang="en-US" altLang="zh-CN" sz="2400" b="1" dirty="0">
                <a:solidFill>
                  <a:schemeClr val="bg1"/>
                </a:solidFill>
              </a:endParaRPr>
            </a:p>
          </p:txBody>
        </p:sp>
        <p:sp>
          <p:nvSpPr>
            <p:cNvPr id="134" name="文本框 133"/>
            <p:cNvSpPr txBox="1"/>
            <p:nvPr/>
          </p:nvSpPr>
          <p:spPr>
            <a:xfrm>
              <a:off x="4743" y="4040"/>
              <a:ext cx="2375" cy="823"/>
            </a:xfrm>
            <a:prstGeom prst="rect">
              <a:avLst/>
            </a:prstGeom>
            <a:noFill/>
          </p:spPr>
          <p:txBody>
            <a:bodyPr wrap="square" rtlCol="0">
              <a:spAutoFit/>
            </a:bodyPr>
            <a:lstStyle/>
            <a:p>
              <a:pPr>
                <a:lnSpc>
                  <a:spcPct val="130000"/>
                </a:lnSpc>
              </a:pPr>
              <a:r>
                <a:rPr lang="zh-CN" altLang="en-US" sz="2400" b="1" dirty="0">
                  <a:solidFill>
                    <a:schemeClr val="bg1"/>
                  </a:solidFill>
                </a:rPr>
                <a:t>评论</a:t>
              </a:r>
              <a:endParaRPr lang="en-US" altLang="zh-CN" sz="2400" b="1" dirty="0">
                <a:solidFill>
                  <a:schemeClr val="bg1"/>
                </a:solidFill>
              </a:endParaRPr>
            </a:p>
          </p:txBody>
        </p:sp>
        <p:sp>
          <p:nvSpPr>
            <p:cNvPr id="135" name="文本框 134"/>
            <p:cNvSpPr txBox="1"/>
            <p:nvPr/>
          </p:nvSpPr>
          <p:spPr>
            <a:xfrm>
              <a:off x="4743" y="5848"/>
              <a:ext cx="2375" cy="823"/>
            </a:xfrm>
            <a:prstGeom prst="rect">
              <a:avLst/>
            </a:prstGeom>
            <a:noFill/>
          </p:spPr>
          <p:txBody>
            <a:bodyPr wrap="square" rtlCol="0">
              <a:spAutoFit/>
            </a:bodyPr>
            <a:lstStyle/>
            <a:p>
              <a:pPr>
                <a:lnSpc>
                  <a:spcPct val="130000"/>
                </a:lnSpc>
              </a:pPr>
              <a:r>
                <a:rPr lang="zh-CN" altLang="en-US" sz="2400" b="1" dirty="0">
                  <a:solidFill>
                    <a:schemeClr val="bg1"/>
                  </a:solidFill>
                </a:rPr>
                <a:t>点赞</a:t>
              </a:r>
              <a:endParaRPr lang="en-US" altLang="zh-CN" sz="2400" b="1" dirty="0">
                <a:solidFill>
                  <a:schemeClr val="bg1"/>
                </a:solidFill>
              </a:endParaRPr>
            </a:p>
          </p:txBody>
        </p:sp>
        <p:sp>
          <p:nvSpPr>
            <p:cNvPr id="136" name="文本框 135"/>
            <p:cNvSpPr txBox="1"/>
            <p:nvPr/>
          </p:nvSpPr>
          <p:spPr>
            <a:xfrm>
              <a:off x="4743" y="7656"/>
              <a:ext cx="2375" cy="823"/>
            </a:xfrm>
            <a:prstGeom prst="rect">
              <a:avLst/>
            </a:prstGeom>
            <a:noFill/>
          </p:spPr>
          <p:txBody>
            <a:bodyPr wrap="square" rtlCol="0">
              <a:spAutoFit/>
            </a:bodyPr>
            <a:lstStyle/>
            <a:p>
              <a:pPr>
                <a:lnSpc>
                  <a:spcPct val="130000"/>
                </a:lnSpc>
              </a:pPr>
              <a:r>
                <a:rPr lang="zh-CN" altLang="en-US" sz="2400" b="1" dirty="0">
                  <a:solidFill>
                    <a:schemeClr val="bg1"/>
                  </a:solidFill>
                </a:rPr>
                <a:t>好友</a:t>
              </a:r>
              <a:endParaRPr lang="en-US" altLang="zh-CN" sz="2400" b="1" dirty="0">
                <a:solidFill>
                  <a:schemeClr val="bg1"/>
                </a:solidFill>
              </a:endParaRPr>
            </a:p>
          </p:txBody>
        </p:sp>
      </p:grpSp>
      <p:sp>
        <p:nvSpPr>
          <p:cNvPr id="171" name="Freeform 7"/>
          <p:cNvSpPr/>
          <p:nvPr/>
        </p:nvSpPr>
        <p:spPr bwMode="auto">
          <a:xfrm>
            <a:off x="2086328" y="1519680"/>
            <a:ext cx="386644" cy="368415"/>
          </a:xfrm>
          <a:custGeom>
            <a:avLst/>
            <a:gdLst>
              <a:gd name="T0" fmla="*/ 171 w 274"/>
              <a:gd name="T1" fmla="*/ 0 h 261"/>
              <a:gd name="T2" fmla="*/ 171 w 274"/>
              <a:gd name="T3" fmla="*/ 14 h 261"/>
              <a:gd name="T4" fmla="*/ 260 w 274"/>
              <a:gd name="T5" fmla="*/ 14 h 261"/>
              <a:gd name="T6" fmla="*/ 260 w 274"/>
              <a:gd name="T7" fmla="*/ 247 h 261"/>
              <a:gd name="T8" fmla="*/ 13 w 274"/>
              <a:gd name="T9" fmla="*/ 247 h 261"/>
              <a:gd name="T10" fmla="*/ 13 w 274"/>
              <a:gd name="T11" fmla="*/ 14 h 261"/>
              <a:gd name="T12" fmla="*/ 102 w 274"/>
              <a:gd name="T13" fmla="*/ 14 h 261"/>
              <a:gd name="T14" fmla="*/ 102 w 274"/>
              <a:gd name="T15" fmla="*/ 0 h 261"/>
              <a:gd name="T16" fmla="*/ 0 w 274"/>
              <a:gd name="T17" fmla="*/ 0 h 261"/>
              <a:gd name="T18" fmla="*/ 0 w 274"/>
              <a:gd name="T19" fmla="*/ 261 h 261"/>
              <a:gd name="T20" fmla="*/ 274 w 274"/>
              <a:gd name="T21" fmla="*/ 261 h 261"/>
              <a:gd name="T22" fmla="*/ 274 w 274"/>
              <a:gd name="T23" fmla="*/ 0 h 261"/>
              <a:gd name="T24" fmla="*/ 171 w 274"/>
              <a:gd name="T2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71" y="0"/>
                </a:moveTo>
                <a:lnTo>
                  <a:pt x="171" y="14"/>
                </a:lnTo>
                <a:lnTo>
                  <a:pt x="260" y="14"/>
                </a:lnTo>
                <a:lnTo>
                  <a:pt x="260" y="247"/>
                </a:lnTo>
                <a:lnTo>
                  <a:pt x="13" y="247"/>
                </a:lnTo>
                <a:lnTo>
                  <a:pt x="13" y="14"/>
                </a:lnTo>
                <a:lnTo>
                  <a:pt x="102" y="14"/>
                </a:lnTo>
                <a:lnTo>
                  <a:pt x="102" y="0"/>
                </a:lnTo>
                <a:lnTo>
                  <a:pt x="0" y="0"/>
                </a:lnTo>
                <a:lnTo>
                  <a:pt x="0" y="261"/>
                </a:lnTo>
                <a:lnTo>
                  <a:pt x="274" y="261"/>
                </a:lnTo>
                <a:lnTo>
                  <a:pt x="274" y="0"/>
                </a:lnTo>
                <a:lnTo>
                  <a:pt x="171" y="0"/>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56"/>
          <p:cNvSpPr>
            <a:spLocks noEditPoints="1"/>
          </p:cNvSpPr>
          <p:nvPr/>
        </p:nvSpPr>
        <p:spPr bwMode="auto">
          <a:xfrm>
            <a:off x="2056765" y="2596515"/>
            <a:ext cx="445770" cy="445770"/>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5">
            <a:extLst>
              <a:ext uri="{FF2B5EF4-FFF2-40B4-BE49-F238E27FC236}">
                <a16:creationId xmlns:a16="http://schemas.microsoft.com/office/drawing/2014/main" id="{79759A15-F510-4A92-B13F-A0C5C12F5F57}"/>
              </a:ext>
            </a:extLst>
          </p:cNvPr>
          <p:cNvSpPr>
            <a:spLocks noEditPoints="1"/>
          </p:cNvSpPr>
          <p:nvPr/>
        </p:nvSpPr>
        <p:spPr bwMode="auto">
          <a:xfrm>
            <a:off x="1981835" y="4868335"/>
            <a:ext cx="520700"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8 h 192"/>
              <a:gd name="T12" fmla="*/ 184 w 192"/>
              <a:gd name="T13" fmla="*/ 96 h 192"/>
              <a:gd name="T14" fmla="*/ 164 w 192"/>
              <a:gd name="T15" fmla="*/ 152 h 192"/>
              <a:gd name="T16" fmla="*/ 122 w 192"/>
              <a:gd name="T17" fmla="*/ 137 h 192"/>
              <a:gd name="T18" fmla="*/ 121 w 192"/>
              <a:gd name="T19" fmla="*/ 132 h 192"/>
              <a:gd name="T20" fmla="*/ 124 w 192"/>
              <a:gd name="T21" fmla="*/ 121 h 192"/>
              <a:gd name="T22" fmla="*/ 128 w 192"/>
              <a:gd name="T23" fmla="*/ 107 h 192"/>
              <a:gd name="T24" fmla="*/ 134 w 192"/>
              <a:gd name="T25" fmla="*/ 92 h 192"/>
              <a:gd name="T26" fmla="*/ 134 w 192"/>
              <a:gd name="T27" fmla="*/ 79 h 192"/>
              <a:gd name="T28" fmla="*/ 134 w 192"/>
              <a:gd name="T29" fmla="*/ 78 h 192"/>
              <a:gd name="T30" fmla="*/ 135 w 192"/>
              <a:gd name="T31" fmla="*/ 60 h 192"/>
              <a:gd name="T32" fmla="*/ 128 w 192"/>
              <a:gd name="T33" fmla="*/ 36 h 192"/>
              <a:gd name="T34" fmla="*/ 101 w 192"/>
              <a:gd name="T35" fmla="*/ 24 h 192"/>
              <a:gd name="T36" fmla="*/ 93 w 192"/>
              <a:gd name="T37" fmla="*/ 24 h 192"/>
              <a:gd name="T38" fmla="*/ 66 w 192"/>
              <a:gd name="T39" fmla="*/ 36 h 192"/>
              <a:gd name="T40" fmla="*/ 59 w 192"/>
              <a:gd name="T41" fmla="*/ 60 h 192"/>
              <a:gd name="T42" fmla="*/ 61 w 192"/>
              <a:gd name="T43" fmla="*/ 78 h 192"/>
              <a:gd name="T44" fmla="*/ 60 w 192"/>
              <a:gd name="T45" fmla="*/ 79 h 192"/>
              <a:gd name="T46" fmla="*/ 60 w 192"/>
              <a:gd name="T47" fmla="*/ 92 h 192"/>
              <a:gd name="T48" fmla="*/ 67 w 192"/>
              <a:gd name="T49" fmla="*/ 107 h 192"/>
              <a:gd name="T50" fmla="*/ 71 w 192"/>
              <a:gd name="T51" fmla="*/ 121 h 192"/>
              <a:gd name="T52" fmla="*/ 73 w 192"/>
              <a:gd name="T53" fmla="*/ 132 h 192"/>
              <a:gd name="T54" fmla="*/ 71 w 192"/>
              <a:gd name="T55" fmla="*/ 137 h 192"/>
              <a:gd name="T56" fmla="*/ 29 w 192"/>
              <a:gd name="T57" fmla="*/ 152 h 192"/>
              <a:gd name="T58" fmla="*/ 8 w 192"/>
              <a:gd name="T59" fmla="*/ 96 h 192"/>
              <a:gd name="T60" fmla="*/ 96 w 192"/>
              <a:gd name="T61" fmla="*/ 8 h 192"/>
              <a:gd name="T62" fmla="*/ 35 w 192"/>
              <a:gd name="T63" fmla="*/ 159 h 192"/>
              <a:gd name="T64" fmla="*/ 74 w 192"/>
              <a:gd name="T65" fmla="*/ 145 h 192"/>
              <a:gd name="T66" fmla="*/ 81 w 192"/>
              <a:gd name="T67" fmla="*/ 132 h 192"/>
              <a:gd name="T68" fmla="*/ 78 w 192"/>
              <a:gd name="T69" fmla="*/ 118 h 192"/>
              <a:gd name="T70" fmla="*/ 74 w 192"/>
              <a:gd name="T71" fmla="*/ 105 h 192"/>
              <a:gd name="T72" fmla="*/ 73 w 192"/>
              <a:gd name="T73" fmla="*/ 102 h 192"/>
              <a:gd name="T74" fmla="*/ 68 w 192"/>
              <a:gd name="T75" fmla="*/ 90 h 192"/>
              <a:gd name="T76" fmla="*/ 68 w 192"/>
              <a:gd name="T77" fmla="*/ 82 h 192"/>
              <a:gd name="T78" fmla="*/ 69 w 192"/>
              <a:gd name="T79" fmla="*/ 80 h 192"/>
              <a:gd name="T80" fmla="*/ 67 w 192"/>
              <a:gd name="T81" fmla="*/ 59 h 192"/>
              <a:gd name="T82" fmla="*/ 73 w 192"/>
              <a:gd name="T83" fmla="*/ 41 h 192"/>
              <a:gd name="T84" fmla="*/ 93 w 192"/>
              <a:gd name="T85" fmla="*/ 32 h 192"/>
              <a:gd name="T86" fmla="*/ 101 w 192"/>
              <a:gd name="T87" fmla="*/ 32 h 192"/>
              <a:gd name="T88" fmla="*/ 122 w 192"/>
              <a:gd name="T89" fmla="*/ 41 h 192"/>
              <a:gd name="T90" fmla="*/ 127 w 192"/>
              <a:gd name="T91" fmla="*/ 59 h 192"/>
              <a:gd name="T92" fmla="*/ 126 w 192"/>
              <a:gd name="T93" fmla="*/ 80 h 192"/>
              <a:gd name="T94" fmla="*/ 126 w 192"/>
              <a:gd name="T95" fmla="*/ 82 h 192"/>
              <a:gd name="T96" fmla="*/ 126 w 192"/>
              <a:gd name="T97" fmla="*/ 90 h 192"/>
              <a:gd name="T98" fmla="*/ 121 w 192"/>
              <a:gd name="T99" fmla="*/ 102 h 192"/>
              <a:gd name="T100" fmla="*/ 120 w 192"/>
              <a:gd name="T101" fmla="*/ 105 h 192"/>
              <a:gd name="T102" fmla="*/ 116 w 192"/>
              <a:gd name="T103" fmla="*/ 118 h 192"/>
              <a:gd name="T104" fmla="*/ 113 w 192"/>
              <a:gd name="T105" fmla="*/ 132 h 192"/>
              <a:gd name="T106" fmla="*/ 119 w 192"/>
              <a:gd name="T107" fmla="*/ 145 h 192"/>
              <a:gd name="T108" fmla="*/ 158 w 192"/>
              <a:gd name="T109" fmla="*/ 158 h 192"/>
              <a:gd name="T110" fmla="*/ 96 w 192"/>
              <a:gd name="T111" fmla="*/ 184 h 192"/>
              <a:gd name="T112" fmla="*/ 35 w 192"/>
              <a:gd name="T113"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0">
            <a:extLst>
              <a:ext uri="{FF2B5EF4-FFF2-40B4-BE49-F238E27FC236}">
                <a16:creationId xmlns:a16="http://schemas.microsoft.com/office/drawing/2014/main" id="{E9934CF5-AA46-46DF-8CE3-662DDA36814F}"/>
              </a:ext>
            </a:extLst>
          </p:cNvPr>
          <p:cNvSpPr>
            <a:spLocks noEditPoints="1"/>
          </p:cNvSpPr>
          <p:nvPr/>
        </p:nvSpPr>
        <p:spPr bwMode="auto">
          <a:xfrm>
            <a:off x="1974120" y="3658868"/>
            <a:ext cx="585788" cy="555625"/>
          </a:xfrm>
          <a:custGeom>
            <a:avLst/>
            <a:gdLst>
              <a:gd name="T0" fmla="*/ 227 w 369"/>
              <a:gd name="T1" fmla="*/ 134 h 350"/>
              <a:gd name="T2" fmla="*/ 184 w 369"/>
              <a:gd name="T3" fmla="*/ 0 h 350"/>
              <a:gd name="T4" fmla="*/ 140 w 369"/>
              <a:gd name="T5" fmla="*/ 134 h 350"/>
              <a:gd name="T6" fmla="*/ 0 w 369"/>
              <a:gd name="T7" fmla="*/ 134 h 350"/>
              <a:gd name="T8" fmla="*/ 113 w 369"/>
              <a:gd name="T9" fmla="*/ 217 h 350"/>
              <a:gd name="T10" fmla="*/ 70 w 369"/>
              <a:gd name="T11" fmla="*/ 350 h 350"/>
              <a:gd name="T12" fmla="*/ 184 w 369"/>
              <a:gd name="T13" fmla="*/ 266 h 350"/>
              <a:gd name="T14" fmla="*/ 297 w 369"/>
              <a:gd name="T15" fmla="*/ 350 h 350"/>
              <a:gd name="T16" fmla="*/ 255 w 369"/>
              <a:gd name="T17" fmla="*/ 217 h 350"/>
              <a:gd name="T18" fmla="*/ 369 w 369"/>
              <a:gd name="T19" fmla="*/ 134 h 350"/>
              <a:gd name="T20" fmla="*/ 227 w 369"/>
              <a:gd name="T21" fmla="*/ 134 h 350"/>
              <a:gd name="T22" fmla="*/ 241 w 369"/>
              <a:gd name="T23" fmla="*/ 220 h 350"/>
              <a:gd name="T24" fmla="*/ 272 w 369"/>
              <a:gd name="T25" fmla="*/ 314 h 350"/>
              <a:gd name="T26" fmla="*/ 191 w 369"/>
              <a:gd name="T27" fmla="*/ 256 h 350"/>
              <a:gd name="T28" fmla="*/ 184 w 369"/>
              <a:gd name="T29" fmla="*/ 249 h 350"/>
              <a:gd name="T30" fmla="*/ 176 w 369"/>
              <a:gd name="T31" fmla="*/ 256 h 350"/>
              <a:gd name="T32" fmla="*/ 95 w 369"/>
              <a:gd name="T33" fmla="*/ 314 h 350"/>
              <a:gd name="T34" fmla="*/ 126 w 369"/>
              <a:gd name="T35" fmla="*/ 220 h 350"/>
              <a:gd name="T36" fmla="*/ 130 w 369"/>
              <a:gd name="T37" fmla="*/ 211 h 350"/>
              <a:gd name="T38" fmla="*/ 121 w 369"/>
              <a:gd name="T39" fmla="*/ 205 h 350"/>
              <a:gd name="T40" fmla="*/ 41 w 369"/>
              <a:gd name="T41" fmla="*/ 148 h 350"/>
              <a:gd name="T42" fmla="*/ 140 w 369"/>
              <a:gd name="T43" fmla="*/ 148 h 350"/>
              <a:gd name="T44" fmla="*/ 150 w 369"/>
              <a:gd name="T45" fmla="*/ 148 h 350"/>
              <a:gd name="T46" fmla="*/ 154 w 369"/>
              <a:gd name="T47" fmla="*/ 138 h 350"/>
              <a:gd name="T48" fmla="*/ 184 w 369"/>
              <a:gd name="T49" fmla="*/ 43 h 350"/>
              <a:gd name="T50" fmla="*/ 214 w 369"/>
              <a:gd name="T51" fmla="*/ 138 h 350"/>
              <a:gd name="T52" fmla="*/ 217 w 369"/>
              <a:gd name="T53" fmla="*/ 148 h 350"/>
              <a:gd name="T54" fmla="*/ 227 w 369"/>
              <a:gd name="T55" fmla="*/ 148 h 350"/>
              <a:gd name="T56" fmla="*/ 327 w 369"/>
              <a:gd name="T57" fmla="*/ 148 h 350"/>
              <a:gd name="T58" fmla="*/ 246 w 369"/>
              <a:gd name="T59" fmla="*/ 205 h 350"/>
              <a:gd name="T60" fmla="*/ 238 w 369"/>
              <a:gd name="T61" fmla="*/ 211 h 350"/>
              <a:gd name="T62" fmla="*/ 241 w 369"/>
              <a:gd name="T63"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350">
                <a:moveTo>
                  <a:pt x="227" y="134"/>
                </a:moveTo>
                <a:lnTo>
                  <a:pt x="184" y="0"/>
                </a:lnTo>
                <a:lnTo>
                  <a:pt x="140" y="134"/>
                </a:lnTo>
                <a:lnTo>
                  <a:pt x="0" y="134"/>
                </a:lnTo>
                <a:lnTo>
                  <a:pt x="113" y="217"/>
                </a:lnTo>
                <a:lnTo>
                  <a:pt x="70" y="350"/>
                </a:lnTo>
                <a:lnTo>
                  <a:pt x="184" y="266"/>
                </a:lnTo>
                <a:lnTo>
                  <a:pt x="297" y="350"/>
                </a:lnTo>
                <a:lnTo>
                  <a:pt x="255" y="217"/>
                </a:lnTo>
                <a:lnTo>
                  <a:pt x="369" y="134"/>
                </a:lnTo>
                <a:lnTo>
                  <a:pt x="227" y="134"/>
                </a:lnTo>
                <a:close/>
                <a:moveTo>
                  <a:pt x="241" y="220"/>
                </a:moveTo>
                <a:lnTo>
                  <a:pt x="272" y="314"/>
                </a:lnTo>
                <a:lnTo>
                  <a:pt x="191" y="256"/>
                </a:lnTo>
                <a:lnTo>
                  <a:pt x="184" y="249"/>
                </a:lnTo>
                <a:lnTo>
                  <a:pt x="176" y="256"/>
                </a:lnTo>
                <a:lnTo>
                  <a:pt x="95" y="314"/>
                </a:lnTo>
                <a:lnTo>
                  <a:pt x="126" y="220"/>
                </a:lnTo>
                <a:lnTo>
                  <a:pt x="130" y="211"/>
                </a:lnTo>
                <a:lnTo>
                  <a:pt x="121" y="205"/>
                </a:lnTo>
                <a:lnTo>
                  <a:pt x="41" y="148"/>
                </a:lnTo>
                <a:lnTo>
                  <a:pt x="140" y="148"/>
                </a:lnTo>
                <a:lnTo>
                  <a:pt x="150" y="148"/>
                </a:lnTo>
                <a:lnTo>
                  <a:pt x="154" y="138"/>
                </a:lnTo>
                <a:lnTo>
                  <a:pt x="184" y="43"/>
                </a:lnTo>
                <a:lnTo>
                  <a:pt x="214" y="138"/>
                </a:lnTo>
                <a:lnTo>
                  <a:pt x="217" y="148"/>
                </a:lnTo>
                <a:lnTo>
                  <a:pt x="227" y="148"/>
                </a:lnTo>
                <a:lnTo>
                  <a:pt x="327" y="148"/>
                </a:lnTo>
                <a:lnTo>
                  <a:pt x="246" y="205"/>
                </a:lnTo>
                <a:lnTo>
                  <a:pt x="238" y="211"/>
                </a:lnTo>
                <a:lnTo>
                  <a:pt x="241" y="220"/>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a:extLst>
              <a:ext uri="{FF2B5EF4-FFF2-40B4-BE49-F238E27FC236}">
                <a16:creationId xmlns:a16="http://schemas.microsoft.com/office/drawing/2014/main" id="{82AE26DF-A8F2-4E6B-AA1F-6C480B77A03B}"/>
              </a:ext>
            </a:extLst>
          </p:cNvPr>
          <p:cNvSpPr/>
          <p:nvPr/>
        </p:nvSpPr>
        <p:spPr bwMode="auto">
          <a:xfrm>
            <a:off x="2177035" y="1352642"/>
            <a:ext cx="220663" cy="387350"/>
          </a:xfrm>
          <a:custGeom>
            <a:avLst/>
            <a:gdLst>
              <a:gd name="T0" fmla="*/ 129 w 139"/>
              <a:gd name="T1" fmla="*/ 81 h 244"/>
              <a:gd name="T2" fmla="*/ 139 w 139"/>
              <a:gd name="T3" fmla="*/ 71 h 244"/>
              <a:gd name="T4" fmla="*/ 69 w 139"/>
              <a:gd name="T5" fmla="*/ 0 h 244"/>
              <a:gd name="T6" fmla="*/ 0 w 139"/>
              <a:gd name="T7" fmla="*/ 71 h 244"/>
              <a:gd name="T8" fmla="*/ 9 w 139"/>
              <a:gd name="T9" fmla="*/ 81 h 244"/>
              <a:gd name="T10" fmla="*/ 62 w 139"/>
              <a:gd name="T11" fmla="*/ 28 h 244"/>
              <a:gd name="T12" fmla="*/ 62 w 139"/>
              <a:gd name="T13" fmla="*/ 244 h 244"/>
              <a:gd name="T14" fmla="*/ 76 w 139"/>
              <a:gd name="T15" fmla="*/ 244 h 244"/>
              <a:gd name="T16" fmla="*/ 76 w 139"/>
              <a:gd name="T17" fmla="*/ 28 h 244"/>
              <a:gd name="T18" fmla="*/ 129 w 139"/>
              <a:gd name="T19" fmla="*/ 8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129" y="81"/>
                </a:moveTo>
                <a:lnTo>
                  <a:pt x="139" y="71"/>
                </a:lnTo>
                <a:lnTo>
                  <a:pt x="69" y="0"/>
                </a:lnTo>
                <a:lnTo>
                  <a:pt x="0" y="71"/>
                </a:lnTo>
                <a:lnTo>
                  <a:pt x="9" y="81"/>
                </a:lnTo>
                <a:lnTo>
                  <a:pt x="62" y="28"/>
                </a:lnTo>
                <a:lnTo>
                  <a:pt x="62" y="244"/>
                </a:lnTo>
                <a:lnTo>
                  <a:pt x="76" y="244"/>
                </a:lnTo>
                <a:lnTo>
                  <a:pt x="76" y="28"/>
                </a:lnTo>
                <a:lnTo>
                  <a:pt x="129" y="81"/>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ustDataLst>
      <p:tags r:id="rId1"/>
    </p:custDataLst>
    <p:extLst>
      <p:ext uri="{BB962C8B-B14F-4D97-AF65-F5344CB8AC3E}">
        <p14:creationId xmlns:p14="http://schemas.microsoft.com/office/powerpoint/2010/main" val="1216454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文本框 162"/>
          <p:cNvSpPr txBox="1"/>
          <p:nvPr/>
        </p:nvSpPr>
        <p:spPr>
          <a:xfrm>
            <a:off x="7336155" y="2488565"/>
            <a:ext cx="3697030" cy="707886"/>
          </a:xfrm>
          <a:prstGeom prst="rect">
            <a:avLst/>
          </a:prstGeom>
          <a:noFill/>
        </p:spPr>
        <p:txBody>
          <a:bodyPr wrap="square" rtlCol="0">
            <a:spAutoFit/>
          </a:bodyPr>
          <a:lstStyle/>
          <a:p>
            <a:pPr algn="ctr"/>
            <a:r>
              <a:rPr lang="en-US" altLang="zh-CN" sz="4000" dirty="0">
                <a:solidFill>
                  <a:srgbClr val="BF9000"/>
                </a:solidFill>
                <a:latin typeface="Arial" panose="020B0604020202020204" pitchFamily="34" charset="0"/>
                <a:ea typeface="Segoe UI Symbol" panose="020B0502040204020203" pitchFamily="34" charset="0"/>
                <a:cs typeface="Arial" panose="020B0604020202020204" pitchFamily="34" charset="0"/>
              </a:rPr>
              <a:t>PART FOUR</a:t>
            </a:r>
          </a:p>
        </p:txBody>
      </p:sp>
      <p:sp>
        <p:nvSpPr>
          <p:cNvPr id="40" name="文本框 39"/>
          <p:cNvSpPr txBox="1"/>
          <p:nvPr/>
        </p:nvSpPr>
        <p:spPr>
          <a:xfrm>
            <a:off x="6348565" y="3252592"/>
            <a:ext cx="5446560" cy="461665"/>
          </a:xfrm>
          <a:prstGeom prst="rect">
            <a:avLst/>
          </a:prstGeom>
          <a:noFill/>
        </p:spPr>
        <p:txBody>
          <a:bodyPr wrap="square" rtlCol="0">
            <a:spAutoFit/>
          </a:bodyPr>
          <a:lstStyle/>
          <a:p>
            <a:pPr algn="ctr"/>
            <a:r>
              <a:rPr lang="zh-CN" altLang="en-US" sz="2400" dirty="0">
                <a:solidFill>
                  <a:schemeClr val="bg1"/>
                </a:solidFill>
                <a:latin typeface="+mj-ea"/>
                <a:ea typeface="+mj-ea"/>
              </a:rPr>
              <a:t>迭代评估报告</a:t>
            </a:r>
          </a:p>
        </p:txBody>
      </p:sp>
    </p:spTree>
    <p:custDataLst>
      <p:tags r:id="rId1"/>
    </p:custDataLst>
    <p:extLst>
      <p:ext uri="{BB962C8B-B14F-4D97-AF65-F5344CB8AC3E}">
        <p14:creationId xmlns:p14="http://schemas.microsoft.com/office/powerpoint/2010/main" val="2793760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58495" y="387985"/>
            <a:ext cx="3534410" cy="623570"/>
            <a:chOff x="1037" y="611"/>
            <a:chExt cx="5566" cy="982"/>
          </a:xfrm>
        </p:grpSpPr>
        <p:cxnSp>
          <p:nvCxnSpPr>
            <p:cNvPr id="3" name="直接连接符 2"/>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任务进度</a:t>
              </a:r>
            </a:p>
          </p:txBody>
        </p:sp>
      </p:grpSp>
      <p:sp>
        <p:nvSpPr>
          <p:cNvPr id="16" name="稻壳儿榴莲果果"/>
          <p:cNvSpPr/>
          <p:nvPr/>
        </p:nvSpPr>
        <p:spPr>
          <a:xfrm>
            <a:off x="3982085" y="2070100"/>
            <a:ext cx="1294765" cy="982345"/>
          </a:xfrm>
          <a:prstGeom prst="roundRect">
            <a:avLst>
              <a:gd name="adj" fmla="val 13269"/>
            </a:avLst>
          </a:prstGeom>
          <a:noFill/>
          <a:ln w="127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17" name="稻壳儿榴莲果果"/>
          <p:cNvSpPr/>
          <p:nvPr/>
        </p:nvSpPr>
        <p:spPr>
          <a:xfrm>
            <a:off x="1487805" y="2070100"/>
            <a:ext cx="1294765" cy="982345"/>
          </a:xfrm>
          <a:prstGeom prst="roundRect">
            <a:avLst>
              <a:gd name="adj" fmla="val 13269"/>
            </a:avLst>
          </a:prstGeom>
          <a:noFill/>
          <a:ln w="127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19" name="稻壳儿榴莲果果"/>
          <p:cNvSpPr/>
          <p:nvPr/>
        </p:nvSpPr>
        <p:spPr>
          <a:xfrm>
            <a:off x="2101215" y="2767544"/>
            <a:ext cx="1674177" cy="449366"/>
          </a:xfrm>
          <a:prstGeom prst="round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讨论产品定位</a:t>
            </a:r>
            <a:endParaRPr lang="en-US" altLang="zh-CN" b="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0" name="稻壳儿榴莲果果"/>
          <p:cNvSpPr/>
          <p:nvPr/>
        </p:nvSpPr>
        <p:spPr>
          <a:xfrm rot="8100000">
            <a:off x="2724785" y="2152650"/>
            <a:ext cx="1609090" cy="1609090"/>
          </a:xfrm>
          <a:prstGeom prst="arc">
            <a:avLst>
              <a:gd name="adj1" fmla="val 14567799"/>
              <a:gd name="adj2" fmla="val 1217756"/>
            </a:avLst>
          </a:prstGeom>
          <a:ln w="50800">
            <a:solidFill>
              <a:srgbClr val="FFD966"/>
            </a:solidFill>
            <a:headEnd type="stealth"/>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solidFill>
                <a:schemeClr val="accent2"/>
              </a:solidFill>
              <a:latin typeface="+mj-lt"/>
            </a:endParaRPr>
          </a:p>
        </p:txBody>
      </p:sp>
      <p:sp>
        <p:nvSpPr>
          <p:cNvPr id="21" name="稻壳儿榴莲果果"/>
          <p:cNvSpPr/>
          <p:nvPr/>
        </p:nvSpPr>
        <p:spPr>
          <a:xfrm rot="2700000" flipH="1">
            <a:off x="5121910" y="1358900"/>
            <a:ext cx="1609090" cy="1609090"/>
          </a:xfrm>
          <a:prstGeom prst="arc">
            <a:avLst>
              <a:gd name="adj1" fmla="val 14470304"/>
              <a:gd name="adj2" fmla="val 1217756"/>
            </a:avLst>
          </a:prstGeom>
          <a:ln w="50800">
            <a:solidFill>
              <a:srgbClr val="FFD966"/>
            </a:solidFill>
            <a:headEnd type="stealth"/>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mj-lt"/>
            </a:endParaRPr>
          </a:p>
        </p:txBody>
      </p:sp>
      <p:sp>
        <p:nvSpPr>
          <p:cNvPr id="22" name="稻壳儿榴莲果果"/>
          <p:cNvSpPr/>
          <p:nvPr/>
        </p:nvSpPr>
        <p:spPr>
          <a:xfrm>
            <a:off x="6337618" y="2051685"/>
            <a:ext cx="1294765" cy="982345"/>
          </a:xfrm>
          <a:prstGeom prst="roundRect">
            <a:avLst>
              <a:gd name="adj" fmla="val 13269"/>
            </a:avLst>
          </a:prstGeom>
          <a:noFill/>
          <a:ln w="127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23" name="稻壳儿榴莲果果"/>
          <p:cNvSpPr/>
          <p:nvPr/>
        </p:nvSpPr>
        <p:spPr>
          <a:xfrm>
            <a:off x="8766175" y="2051685"/>
            <a:ext cx="1294765" cy="982345"/>
          </a:xfrm>
          <a:prstGeom prst="roundRect">
            <a:avLst>
              <a:gd name="adj" fmla="val 13269"/>
            </a:avLst>
          </a:prstGeom>
          <a:noFill/>
          <a:ln w="127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24" name="稻壳儿榴莲果果"/>
          <p:cNvSpPr/>
          <p:nvPr/>
        </p:nvSpPr>
        <p:spPr>
          <a:xfrm rot="8100000">
            <a:off x="7508240" y="2134235"/>
            <a:ext cx="1609090" cy="1609090"/>
          </a:xfrm>
          <a:prstGeom prst="arc">
            <a:avLst>
              <a:gd name="adj1" fmla="val 14613822"/>
              <a:gd name="adj2" fmla="val 1217756"/>
            </a:avLst>
          </a:prstGeom>
          <a:ln w="50800">
            <a:solidFill>
              <a:srgbClr val="FFD966"/>
            </a:solidFill>
            <a:headEnd type="stealth"/>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solidFill>
                <a:schemeClr val="accent2"/>
              </a:solidFill>
              <a:latin typeface="+mj-lt"/>
            </a:endParaRPr>
          </a:p>
        </p:txBody>
      </p:sp>
      <p:sp>
        <p:nvSpPr>
          <p:cNvPr id="25" name="稻壳儿榴莲果果"/>
          <p:cNvSpPr/>
          <p:nvPr/>
        </p:nvSpPr>
        <p:spPr>
          <a:xfrm>
            <a:off x="4673600" y="1869637"/>
            <a:ext cx="1294765" cy="398377"/>
          </a:xfrm>
          <a:prstGeom prst="round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n-ea"/>
                <a:cs typeface="Arial" panose="020B0604020202020204" pitchFamily="34" charset="0"/>
              </a:rPr>
              <a:t>竞品分析</a:t>
            </a:r>
            <a:endParaRPr lang="en-US" altLang="zh-CN" b="1" dirty="0">
              <a:solidFill>
                <a:schemeClr val="bg1"/>
              </a:solidFill>
              <a:latin typeface="+mn-ea"/>
              <a:cs typeface="Arial" panose="020B0604020202020204" pitchFamily="34" charset="0"/>
            </a:endParaRPr>
          </a:p>
        </p:txBody>
      </p:sp>
      <p:sp>
        <p:nvSpPr>
          <p:cNvPr id="26" name="稻壳儿榴莲果果"/>
          <p:cNvSpPr/>
          <p:nvPr/>
        </p:nvSpPr>
        <p:spPr>
          <a:xfrm>
            <a:off x="7043551" y="2867147"/>
            <a:ext cx="1446111" cy="399929"/>
          </a:xfrm>
          <a:prstGeom prst="round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mn-ea"/>
                <a:cs typeface="Arial" panose="020B0604020202020204" pitchFamily="34" charset="0"/>
              </a:rPr>
              <a:t>Vision</a:t>
            </a:r>
            <a:r>
              <a:rPr lang="zh-CN" altLang="en-US" b="1" dirty="0">
                <a:solidFill>
                  <a:schemeClr val="bg1"/>
                </a:solidFill>
                <a:latin typeface="+mn-ea"/>
                <a:cs typeface="Arial" panose="020B0604020202020204" pitchFamily="34" charset="0"/>
              </a:rPr>
              <a:t>文档</a:t>
            </a:r>
            <a:endParaRPr lang="en-US" altLang="zh-CN" b="1" dirty="0">
              <a:solidFill>
                <a:schemeClr val="bg1"/>
              </a:solidFill>
              <a:latin typeface="+mn-ea"/>
              <a:cs typeface="Arial" panose="020B0604020202020204" pitchFamily="34" charset="0"/>
            </a:endParaRPr>
          </a:p>
        </p:txBody>
      </p:sp>
      <p:sp>
        <p:nvSpPr>
          <p:cNvPr id="27" name="稻壳儿榴莲果果"/>
          <p:cNvSpPr/>
          <p:nvPr/>
        </p:nvSpPr>
        <p:spPr>
          <a:xfrm>
            <a:off x="9727097" y="1835345"/>
            <a:ext cx="1615934" cy="558165"/>
          </a:xfrm>
          <a:prstGeom prst="round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j-ea"/>
                <a:ea typeface="+mj-ea"/>
                <a:cs typeface="Arial" panose="020B0604020202020204" pitchFamily="34" charset="0"/>
              </a:rPr>
              <a:t>需求具体设计</a:t>
            </a:r>
            <a:endParaRPr lang="en-US" altLang="zh-CN" b="1" dirty="0">
              <a:solidFill>
                <a:schemeClr val="bg1"/>
              </a:solidFill>
              <a:latin typeface="+mj-ea"/>
              <a:ea typeface="+mj-ea"/>
              <a:cs typeface="Arial" panose="020B0604020202020204" pitchFamily="34" charset="0"/>
            </a:endParaRPr>
          </a:p>
        </p:txBody>
      </p:sp>
      <p:sp>
        <p:nvSpPr>
          <p:cNvPr id="186" name="文本框 185"/>
          <p:cNvSpPr txBox="1"/>
          <p:nvPr/>
        </p:nvSpPr>
        <p:spPr>
          <a:xfrm>
            <a:off x="615672" y="3749889"/>
            <a:ext cx="2766378" cy="1653786"/>
          </a:xfrm>
          <a:prstGeom prst="rect">
            <a:avLst/>
          </a:prstGeom>
          <a:noFill/>
        </p:spPr>
        <p:txBody>
          <a:bodyPr wrap="square" rtlCol="0">
            <a:spAutoFit/>
          </a:bodyPr>
          <a:lstStyle/>
          <a:p>
            <a:pPr algn="l">
              <a:lnSpc>
                <a:spcPct val="130000"/>
              </a:lnSpc>
            </a:pPr>
            <a:r>
              <a:rPr lang="en-US" altLang="zh-CN" sz="2000" dirty="0">
                <a:solidFill>
                  <a:schemeClr val="bg1"/>
                </a:solidFill>
                <a:latin typeface="+mn-ea"/>
              </a:rPr>
              <a:t>Time</a:t>
            </a:r>
            <a:r>
              <a:rPr lang="zh-CN" altLang="en-US" sz="2000" dirty="0">
                <a:solidFill>
                  <a:schemeClr val="bg1"/>
                </a:solidFill>
                <a:latin typeface="+mn-ea"/>
              </a:rPr>
              <a:t>：</a:t>
            </a:r>
            <a:r>
              <a:rPr lang="en-US" altLang="zh-CN" sz="2000" dirty="0">
                <a:solidFill>
                  <a:schemeClr val="bg1"/>
                </a:solidFill>
                <a:latin typeface="+mn-ea"/>
              </a:rPr>
              <a:t>2.27</a:t>
            </a:r>
          </a:p>
          <a:p>
            <a:pPr marL="342900" indent="-342900" algn="l">
              <a:lnSpc>
                <a:spcPct val="130000"/>
              </a:lnSpc>
              <a:buFont typeface="Arial" panose="020B0604020202020204" pitchFamily="34" charset="0"/>
              <a:buChar char="•"/>
            </a:pPr>
            <a:r>
              <a:rPr lang="zh-CN" altLang="en-US" sz="2000" dirty="0">
                <a:solidFill>
                  <a:schemeClr val="bg1"/>
                </a:solidFill>
                <a:latin typeface="+mn-ea"/>
              </a:rPr>
              <a:t>社交、拍照、导航</a:t>
            </a:r>
            <a:endParaRPr lang="en-US" altLang="zh-CN" sz="2000" dirty="0">
              <a:solidFill>
                <a:schemeClr val="bg1"/>
              </a:solidFill>
              <a:latin typeface="+mn-ea"/>
            </a:endParaRPr>
          </a:p>
          <a:p>
            <a:pPr marL="342900" indent="-342900" algn="l">
              <a:lnSpc>
                <a:spcPct val="130000"/>
              </a:lnSpc>
              <a:buFont typeface="Arial" panose="020B0604020202020204" pitchFamily="34" charset="0"/>
              <a:buChar char="•"/>
            </a:pPr>
            <a:r>
              <a:rPr lang="zh-CN" altLang="en-US" sz="2000" dirty="0">
                <a:solidFill>
                  <a:schemeClr val="bg1"/>
                </a:solidFill>
                <a:latin typeface="+mn-ea"/>
              </a:rPr>
              <a:t>社交性与工具性</a:t>
            </a:r>
            <a:endParaRPr lang="en-US" altLang="zh-CN" sz="2000" dirty="0">
              <a:solidFill>
                <a:schemeClr val="bg1"/>
              </a:solidFill>
              <a:latin typeface="+mn-ea"/>
            </a:endParaRPr>
          </a:p>
          <a:p>
            <a:pPr algn="l">
              <a:lnSpc>
                <a:spcPct val="130000"/>
              </a:lnSpc>
            </a:pPr>
            <a:endParaRPr lang="zh-CN" altLang="en-US" sz="2000" dirty="0">
              <a:solidFill>
                <a:schemeClr val="bg1"/>
              </a:solidFill>
              <a:latin typeface="+mn-ea"/>
            </a:endParaRPr>
          </a:p>
        </p:txBody>
      </p:sp>
      <p:sp>
        <p:nvSpPr>
          <p:cNvPr id="34" name="文本框 33"/>
          <p:cNvSpPr txBox="1"/>
          <p:nvPr/>
        </p:nvSpPr>
        <p:spPr>
          <a:xfrm>
            <a:off x="3550250" y="3914354"/>
            <a:ext cx="2516822" cy="1653786"/>
          </a:xfrm>
          <a:prstGeom prst="rect">
            <a:avLst/>
          </a:prstGeom>
          <a:noFill/>
        </p:spPr>
        <p:txBody>
          <a:bodyPr wrap="square" rtlCol="0">
            <a:spAutoFit/>
          </a:bodyPr>
          <a:lstStyle/>
          <a:p>
            <a:pPr algn="l">
              <a:lnSpc>
                <a:spcPct val="130000"/>
              </a:lnSpc>
            </a:pPr>
            <a:r>
              <a:rPr lang="en-US" altLang="zh-CN" sz="2000" dirty="0">
                <a:solidFill>
                  <a:schemeClr val="bg1"/>
                </a:solidFill>
                <a:latin typeface="+mn-ea"/>
              </a:rPr>
              <a:t>Time</a:t>
            </a:r>
            <a:r>
              <a:rPr lang="zh-CN" altLang="en-US" sz="2000" dirty="0">
                <a:solidFill>
                  <a:schemeClr val="bg1"/>
                </a:solidFill>
                <a:latin typeface="+mn-ea"/>
              </a:rPr>
              <a:t>：</a:t>
            </a:r>
            <a:r>
              <a:rPr lang="en-US" altLang="zh-CN" sz="2000" dirty="0">
                <a:solidFill>
                  <a:schemeClr val="bg1"/>
                </a:solidFill>
                <a:latin typeface="+mn-ea"/>
              </a:rPr>
              <a:t>2.27</a:t>
            </a:r>
          </a:p>
          <a:p>
            <a:pPr marL="342900" indent="-342900" algn="l">
              <a:lnSpc>
                <a:spcPct val="130000"/>
              </a:lnSpc>
              <a:buFont typeface="Arial" panose="020B0604020202020204" pitchFamily="34" charset="0"/>
              <a:buChar char="•"/>
            </a:pPr>
            <a:r>
              <a:rPr lang="en-US" altLang="zh-CN" sz="2000" dirty="0">
                <a:solidFill>
                  <a:schemeClr val="bg1"/>
                </a:solidFill>
                <a:latin typeface="+mn-ea"/>
              </a:rPr>
              <a:t>Instagram</a:t>
            </a:r>
            <a:r>
              <a:rPr lang="zh-CN" altLang="en-US" sz="2000" dirty="0">
                <a:solidFill>
                  <a:schemeClr val="bg1"/>
                </a:solidFill>
                <a:latin typeface="+mn-ea"/>
              </a:rPr>
              <a:t>？</a:t>
            </a:r>
            <a:endParaRPr lang="en-US" altLang="zh-CN" sz="2000" dirty="0">
              <a:solidFill>
                <a:schemeClr val="bg1"/>
              </a:solidFill>
              <a:latin typeface="+mn-ea"/>
            </a:endParaRPr>
          </a:p>
          <a:p>
            <a:pPr marL="342900" indent="-342900" algn="l">
              <a:lnSpc>
                <a:spcPct val="130000"/>
              </a:lnSpc>
              <a:buFont typeface="Arial" panose="020B0604020202020204" pitchFamily="34" charset="0"/>
              <a:buChar char="•"/>
            </a:pPr>
            <a:r>
              <a:rPr lang="zh-CN" altLang="en-US" sz="2000" dirty="0">
                <a:solidFill>
                  <a:schemeClr val="bg1"/>
                </a:solidFill>
                <a:latin typeface="+mn-ea"/>
              </a:rPr>
              <a:t>微信？</a:t>
            </a:r>
            <a:endParaRPr lang="en-US" altLang="zh-CN" sz="2000" dirty="0">
              <a:solidFill>
                <a:schemeClr val="bg1"/>
              </a:solidFill>
              <a:latin typeface="+mn-ea"/>
            </a:endParaRPr>
          </a:p>
          <a:p>
            <a:pPr marL="342900" indent="-342900" algn="l">
              <a:lnSpc>
                <a:spcPct val="130000"/>
              </a:lnSpc>
              <a:buFont typeface="Arial" panose="020B0604020202020204" pitchFamily="34" charset="0"/>
              <a:buChar char="•"/>
            </a:pPr>
            <a:r>
              <a:rPr lang="zh-CN" altLang="en-US" sz="2000" dirty="0">
                <a:solidFill>
                  <a:schemeClr val="bg1"/>
                </a:solidFill>
                <a:latin typeface="+mn-ea"/>
              </a:rPr>
              <a:t>受众用户与市场</a:t>
            </a:r>
          </a:p>
        </p:txBody>
      </p:sp>
      <p:sp>
        <p:nvSpPr>
          <p:cNvPr id="35" name="文本框 34"/>
          <p:cNvSpPr txBox="1"/>
          <p:nvPr/>
        </p:nvSpPr>
        <p:spPr>
          <a:xfrm>
            <a:off x="5998895" y="3998688"/>
            <a:ext cx="2275597" cy="2051267"/>
          </a:xfrm>
          <a:prstGeom prst="rect">
            <a:avLst/>
          </a:prstGeom>
          <a:noFill/>
        </p:spPr>
        <p:txBody>
          <a:bodyPr wrap="square" rtlCol="0">
            <a:spAutoFit/>
          </a:bodyPr>
          <a:lstStyle/>
          <a:p>
            <a:pPr algn="l">
              <a:lnSpc>
                <a:spcPct val="130000"/>
              </a:lnSpc>
            </a:pPr>
            <a:r>
              <a:rPr lang="en-US" altLang="zh-CN" sz="2000" dirty="0">
                <a:solidFill>
                  <a:schemeClr val="bg1"/>
                </a:solidFill>
              </a:rPr>
              <a:t>Time</a:t>
            </a:r>
            <a:r>
              <a:rPr lang="zh-CN" altLang="en-US" sz="2000" dirty="0">
                <a:solidFill>
                  <a:schemeClr val="bg1"/>
                </a:solidFill>
              </a:rPr>
              <a:t>：</a:t>
            </a:r>
            <a:r>
              <a:rPr lang="en-US" altLang="zh-CN" sz="2000" dirty="0">
                <a:solidFill>
                  <a:schemeClr val="bg1"/>
                </a:solidFill>
              </a:rPr>
              <a:t>2.27-3.5</a:t>
            </a:r>
          </a:p>
          <a:p>
            <a:pPr marL="342900" indent="-342900" algn="l">
              <a:lnSpc>
                <a:spcPct val="130000"/>
              </a:lnSpc>
              <a:buFont typeface="Arial" panose="020B0604020202020204" pitchFamily="34" charset="0"/>
              <a:buChar char="•"/>
            </a:pPr>
            <a:r>
              <a:rPr lang="zh-CN" altLang="en-US" sz="2000" dirty="0">
                <a:solidFill>
                  <a:schemeClr val="bg1"/>
                </a:solidFill>
              </a:rPr>
              <a:t>初步撰写</a:t>
            </a:r>
            <a:endParaRPr lang="en-US" altLang="zh-CN" sz="2000" dirty="0">
              <a:solidFill>
                <a:schemeClr val="bg1"/>
              </a:solidFill>
            </a:endParaRPr>
          </a:p>
          <a:p>
            <a:pPr>
              <a:lnSpc>
                <a:spcPct val="130000"/>
              </a:lnSpc>
            </a:pPr>
            <a:r>
              <a:rPr lang="en-US" altLang="zh-CN" sz="2000" dirty="0">
                <a:solidFill>
                  <a:schemeClr val="bg1"/>
                </a:solidFill>
              </a:rPr>
              <a:t>Time</a:t>
            </a:r>
            <a:r>
              <a:rPr lang="zh-CN" altLang="en-US" sz="2000" dirty="0">
                <a:solidFill>
                  <a:schemeClr val="bg1"/>
                </a:solidFill>
              </a:rPr>
              <a:t>：</a:t>
            </a:r>
            <a:r>
              <a:rPr lang="en-US" altLang="zh-CN" sz="2000" dirty="0">
                <a:solidFill>
                  <a:schemeClr val="bg1"/>
                </a:solidFill>
              </a:rPr>
              <a:t>3.8-3.10</a:t>
            </a:r>
          </a:p>
          <a:p>
            <a:pPr marL="342900" indent="-342900">
              <a:lnSpc>
                <a:spcPct val="130000"/>
              </a:lnSpc>
              <a:buFont typeface="Arial" panose="020B0604020202020204" pitchFamily="34" charset="0"/>
              <a:buChar char="•"/>
            </a:pPr>
            <a:r>
              <a:rPr lang="zh-CN" altLang="en-US" sz="2000" dirty="0">
                <a:solidFill>
                  <a:schemeClr val="bg1"/>
                </a:solidFill>
              </a:rPr>
              <a:t>细化与修改</a:t>
            </a:r>
            <a:endParaRPr lang="en-US" altLang="zh-CN" sz="2000" dirty="0">
              <a:solidFill>
                <a:schemeClr val="bg1"/>
              </a:solidFill>
            </a:endParaRPr>
          </a:p>
          <a:p>
            <a:pPr marL="342900" indent="-342900" algn="l">
              <a:lnSpc>
                <a:spcPct val="130000"/>
              </a:lnSpc>
              <a:buFont typeface="Arial" panose="020B0604020202020204" pitchFamily="34" charset="0"/>
              <a:buChar char="•"/>
            </a:pPr>
            <a:endParaRPr lang="en-US" altLang="zh-CN" sz="2000" dirty="0">
              <a:solidFill>
                <a:schemeClr val="bg1"/>
              </a:solidFill>
            </a:endParaRPr>
          </a:p>
        </p:txBody>
      </p:sp>
      <p:sp>
        <p:nvSpPr>
          <p:cNvPr id="36" name="文本框 35"/>
          <p:cNvSpPr txBox="1"/>
          <p:nvPr/>
        </p:nvSpPr>
        <p:spPr>
          <a:xfrm>
            <a:off x="8646049" y="3914867"/>
            <a:ext cx="2516821" cy="1653273"/>
          </a:xfrm>
          <a:prstGeom prst="rect">
            <a:avLst/>
          </a:prstGeom>
          <a:noFill/>
        </p:spPr>
        <p:txBody>
          <a:bodyPr wrap="square" rtlCol="0">
            <a:spAutoFit/>
          </a:bodyPr>
          <a:lstStyle/>
          <a:p>
            <a:pPr algn="l">
              <a:lnSpc>
                <a:spcPct val="130000"/>
              </a:lnSpc>
            </a:pPr>
            <a:r>
              <a:rPr lang="en-US" altLang="zh-CN" sz="2000" dirty="0">
                <a:solidFill>
                  <a:schemeClr val="bg1"/>
                </a:solidFill>
              </a:rPr>
              <a:t>Time</a:t>
            </a:r>
            <a:r>
              <a:rPr lang="zh-CN" altLang="en-US" sz="2000" dirty="0">
                <a:solidFill>
                  <a:schemeClr val="bg1"/>
                </a:solidFill>
              </a:rPr>
              <a:t>：</a:t>
            </a:r>
            <a:r>
              <a:rPr lang="en-US" altLang="zh-CN" sz="2000" dirty="0">
                <a:solidFill>
                  <a:schemeClr val="bg1"/>
                </a:solidFill>
              </a:rPr>
              <a:t>3.3</a:t>
            </a:r>
          </a:p>
          <a:p>
            <a:pPr marL="342900" indent="-342900" algn="l">
              <a:lnSpc>
                <a:spcPct val="130000"/>
              </a:lnSpc>
              <a:buFont typeface="Arial" panose="020B0604020202020204" pitchFamily="34" charset="0"/>
              <a:buChar char="•"/>
            </a:pPr>
            <a:r>
              <a:rPr lang="zh-CN" altLang="en-US" sz="2000" dirty="0">
                <a:solidFill>
                  <a:schemeClr val="bg1"/>
                </a:solidFill>
              </a:rPr>
              <a:t>细化了具体需求</a:t>
            </a:r>
            <a:endParaRPr lang="en-US" altLang="zh-CN" sz="2000" dirty="0">
              <a:solidFill>
                <a:schemeClr val="bg1"/>
              </a:solidFill>
            </a:endParaRPr>
          </a:p>
          <a:p>
            <a:pPr marL="342900" indent="-342900" algn="l">
              <a:lnSpc>
                <a:spcPct val="130000"/>
              </a:lnSpc>
              <a:buFont typeface="Arial" panose="020B0604020202020204" pitchFamily="34" charset="0"/>
              <a:buChar char="•"/>
            </a:pPr>
            <a:r>
              <a:rPr lang="zh-CN" altLang="en-US" sz="2000" dirty="0">
                <a:solidFill>
                  <a:schemeClr val="bg1"/>
                </a:solidFill>
              </a:rPr>
              <a:t>确定了合理的需求实现优先级</a:t>
            </a:r>
            <a:endParaRPr lang="en-US" altLang="zh-CN" sz="2000" dirty="0">
              <a:solidFill>
                <a:schemeClr val="bg1"/>
              </a:solidFill>
            </a:endParaRPr>
          </a:p>
        </p:txBody>
      </p:sp>
      <p:sp>
        <p:nvSpPr>
          <p:cNvPr id="28" name="instructor-giving-a-lecture-with-circular-graphic-on-screen_43194">
            <a:extLst>
              <a:ext uri="{FF2B5EF4-FFF2-40B4-BE49-F238E27FC236}">
                <a16:creationId xmlns:a16="http://schemas.microsoft.com/office/drawing/2014/main" id="{E95F321C-EF78-4949-A2C9-D2D7EC3361DD}"/>
              </a:ext>
            </a:extLst>
          </p:cNvPr>
          <p:cNvSpPr/>
          <p:nvPr/>
        </p:nvSpPr>
        <p:spPr>
          <a:xfrm>
            <a:off x="4277798" y="2321866"/>
            <a:ext cx="609685" cy="535733"/>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 name="connsiteX79" fmla="*/ 121763 h 600884"/>
              <a:gd name="connsiteY79" fmla="*/ 121763 h 600884"/>
              <a:gd name="connsiteX80" fmla="*/ 121763 h 600884"/>
              <a:gd name="connsiteY80" fmla="*/ 121763 h 600884"/>
              <a:gd name="connsiteX81" fmla="*/ 121763 h 600884"/>
              <a:gd name="connsiteY81" fmla="*/ 121763 h 600884"/>
              <a:gd name="connsiteX82" fmla="*/ 121763 h 600884"/>
              <a:gd name="connsiteY82" fmla="*/ 121763 h 600884"/>
              <a:gd name="connsiteX83" fmla="*/ 121763 h 600884"/>
              <a:gd name="connsiteY83" fmla="*/ 121763 h 600884"/>
              <a:gd name="connsiteX84" fmla="*/ 121763 h 600884"/>
              <a:gd name="connsiteY84" fmla="*/ 121763 h 600884"/>
              <a:gd name="connsiteX85" fmla="*/ 121763 h 600884"/>
              <a:gd name="connsiteY85" fmla="*/ 121763 h 600884"/>
              <a:gd name="connsiteX86" fmla="*/ 121763 h 600884"/>
              <a:gd name="connsiteY86" fmla="*/ 121763 h 600884"/>
              <a:gd name="connsiteX87" fmla="*/ 121763 h 600884"/>
              <a:gd name="connsiteY87" fmla="*/ 121763 h 600884"/>
              <a:gd name="connsiteX88" fmla="*/ 121763 h 600884"/>
              <a:gd name="connsiteY88" fmla="*/ 121763 h 600884"/>
              <a:gd name="connsiteX89" fmla="*/ 121763 h 600884"/>
              <a:gd name="connsiteY89" fmla="*/ 121763 h 600884"/>
              <a:gd name="connsiteX90" fmla="*/ 121763 h 600884"/>
              <a:gd name="connsiteY90" fmla="*/ 121763 h 600884"/>
              <a:gd name="connsiteX91" fmla="*/ 121763 h 600884"/>
              <a:gd name="connsiteY91" fmla="*/ 121763 h 600884"/>
              <a:gd name="connsiteX92" fmla="*/ 121763 h 600884"/>
              <a:gd name="connsiteY92" fmla="*/ 121763 h 600884"/>
              <a:gd name="connsiteX93" fmla="*/ 121763 h 600884"/>
              <a:gd name="connsiteY93" fmla="*/ 121763 h 600884"/>
              <a:gd name="connsiteX94" fmla="*/ 121763 h 600884"/>
              <a:gd name="connsiteY94" fmla="*/ 121763 h 600884"/>
              <a:gd name="connsiteX95" fmla="*/ 121763 h 600884"/>
              <a:gd name="connsiteY95" fmla="*/ 121763 h 600884"/>
              <a:gd name="connsiteX96" fmla="*/ 121763 h 600884"/>
              <a:gd name="connsiteY96" fmla="*/ 121763 h 600884"/>
              <a:gd name="connsiteX97" fmla="*/ 121763 h 600884"/>
              <a:gd name="connsiteY97" fmla="*/ 121763 h 600884"/>
              <a:gd name="connsiteX98" fmla="*/ 121763 h 600884"/>
              <a:gd name="connsiteY98" fmla="*/ 121763 h 600884"/>
              <a:gd name="connsiteX99" fmla="*/ 121763 h 600884"/>
              <a:gd name="connsiteY99" fmla="*/ 121763 h 600884"/>
              <a:gd name="connsiteX100" fmla="*/ 121763 h 600884"/>
              <a:gd name="connsiteY100" fmla="*/ 121763 h 600884"/>
              <a:gd name="connsiteX101" fmla="*/ 121763 h 600884"/>
              <a:gd name="connsiteY101" fmla="*/ 121763 h 600884"/>
              <a:gd name="connsiteX102" fmla="*/ 121763 h 600884"/>
              <a:gd name="connsiteY102" fmla="*/ 121763 h 600884"/>
              <a:gd name="connsiteX103" fmla="*/ 121763 h 600884"/>
              <a:gd name="connsiteY103" fmla="*/ 121763 h 600884"/>
              <a:gd name="connsiteX104" fmla="*/ 121763 h 600884"/>
              <a:gd name="connsiteY104" fmla="*/ 121763 h 600884"/>
              <a:gd name="connsiteX105" fmla="*/ 121763 h 600884"/>
              <a:gd name="connsiteY105" fmla="*/ 121763 h 600884"/>
              <a:gd name="connsiteX106" fmla="*/ 121763 h 600884"/>
              <a:gd name="connsiteY106" fmla="*/ 121763 h 600884"/>
              <a:gd name="connsiteX107" fmla="*/ 121763 h 600884"/>
              <a:gd name="connsiteY107" fmla="*/ 121763 h 600884"/>
              <a:gd name="connsiteX108" fmla="*/ 121763 h 600884"/>
              <a:gd name="connsiteY108" fmla="*/ 121763 h 600884"/>
              <a:gd name="connsiteX109" fmla="*/ 121763 h 600884"/>
              <a:gd name="connsiteY109" fmla="*/ 121763 h 600884"/>
              <a:gd name="connsiteX110" fmla="*/ 121763 h 600884"/>
              <a:gd name="connsiteY110" fmla="*/ 121763 h 600884"/>
              <a:gd name="connsiteX111" fmla="*/ 121763 h 600884"/>
              <a:gd name="connsiteY111" fmla="*/ 121763 h 600884"/>
              <a:gd name="connsiteX112" fmla="*/ 121763 h 600884"/>
              <a:gd name="connsiteY112" fmla="*/ 121763 h 600884"/>
              <a:gd name="connsiteX113" fmla="*/ 121763 h 600884"/>
              <a:gd name="connsiteY113" fmla="*/ 121763 h 600884"/>
              <a:gd name="connsiteX114" fmla="*/ 121763 h 600884"/>
              <a:gd name="connsiteY114" fmla="*/ 121763 h 600884"/>
              <a:gd name="connsiteX115" fmla="*/ 121763 h 600884"/>
              <a:gd name="connsiteY115" fmla="*/ 121763 h 600884"/>
              <a:gd name="connsiteX116" fmla="*/ 121763 h 600884"/>
              <a:gd name="connsiteY116" fmla="*/ 121763 h 600884"/>
              <a:gd name="connsiteX117" fmla="*/ 121763 h 600884"/>
              <a:gd name="connsiteY117" fmla="*/ 121763 h 600884"/>
              <a:gd name="connsiteX118" fmla="*/ 121763 h 600884"/>
              <a:gd name="connsiteY118" fmla="*/ 121763 h 600884"/>
              <a:gd name="connsiteX119" fmla="*/ 121763 h 600884"/>
              <a:gd name="connsiteY119" fmla="*/ 121763 h 600884"/>
              <a:gd name="connsiteX120" fmla="*/ 121763 h 600884"/>
              <a:gd name="connsiteY120" fmla="*/ 121763 h 600884"/>
              <a:gd name="connsiteX121" fmla="*/ 121763 h 600884"/>
              <a:gd name="connsiteY121" fmla="*/ 121763 h 600884"/>
              <a:gd name="connsiteX122" fmla="*/ 121763 h 600884"/>
              <a:gd name="connsiteY122"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97041" h="524623">
                <a:moveTo>
                  <a:pt x="511060" y="318176"/>
                </a:moveTo>
                <a:lnTo>
                  <a:pt x="555430" y="318176"/>
                </a:lnTo>
                <a:lnTo>
                  <a:pt x="555430" y="328291"/>
                </a:lnTo>
                <a:lnTo>
                  <a:pt x="511060" y="328291"/>
                </a:lnTo>
                <a:close/>
                <a:moveTo>
                  <a:pt x="511060" y="298175"/>
                </a:moveTo>
                <a:lnTo>
                  <a:pt x="555430" y="298175"/>
                </a:lnTo>
                <a:lnTo>
                  <a:pt x="555430" y="309670"/>
                </a:lnTo>
                <a:lnTo>
                  <a:pt x="511060" y="309670"/>
                </a:lnTo>
                <a:close/>
                <a:moveTo>
                  <a:pt x="511060" y="279554"/>
                </a:moveTo>
                <a:lnTo>
                  <a:pt x="555430" y="279554"/>
                </a:lnTo>
                <a:lnTo>
                  <a:pt x="555430" y="291049"/>
                </a:lnTo>
                <a:lnTo>
                  <a:pt x="511060" y="291049"/>
                </a:lnTo>
                <a:close/>
                <a:moveTo>
                  <a:pt x="511060" y="260932"/>
                </a:moveTo>
                <a:lnTo>
                  <a:pt x="555430" y="260932"/>
                </a:lnTo>
                <a:lnTo>
                  <a:pt x="555430" y="270818"/>
                </a:lnTo>
                <a:lnTo>
                  <a:pt x="511060" y="270818"/>
                </a:lnTo>
                <a:close/>
                <a:moveTo>
                  <a:pt x="511060" y="242311"/>
                </a:moveTo>
                <a:lnTo>
                  <a:pt x="555430" y="242311"/>
                </a:lnTo>
                <a:lnTo>
                  <a:pt x="555430" y="253576"/>
                </a:lnTo>
                <a:lnTo>
                  <a:pt x="511060" y="253576"/>
                </a:lnTo>
                <a:close/>
                <a:moveTo>
                  <a:pt x="436378" y="240701"/>
                </a:moveTo>
                <a:lnTo>
                  <a:pt x="489449" y="240701"/>
                </a:lnTo>
                <a:cubicBezTo>
                  <a:pt x="488015" y="265059"/>
                  <a:pt x="476540" y="286552"/>
                  <a:pt x="460762" y="302313"/>
                </a:cubicBezTo>
                <a:lnTo>
                  <a:pt x="423469" y="265059"/>
                </a:lnTo>
                <a:cubicBezTo>
                  <a:pt x="430641" y="257895"/>
                  <a:pt x="434944" y="250731"/>
                  <a:pt x="436378" y="240701"/>
                </a:cubicBezTo>
                <a:close/>
                <a:moveTo>
                  <a:pt x="386069" y="146214"/>
                </a:moveTo>
                <a:lnTo>
                  <a:pt x="386069" y="199256"/>
                </a:lnTo>
                <a:cubicBezTo>
                  <a:pt x="367412" y="200690"/>
                  <a:pt x="353060" y="216459"/>
                  <a:pt x="353060" y="235096"/>
                </a:cubicBezTo>
                <a:cubicBezTo>
                  <a:pt x="353060" y="253732"/>
                  <a:pt x="370282" y="270935"/>
                  <a:pt x="388940" y="270935"/>
                </a:cubicBezTo>
                <a:cubicBezTo>
                  <a:pt x="397551" y="270935"/>
                  <a:pt x="406162" y="266634"/>
                  <a:pt x="411902" y="262334"/>
                </a:cubicBezTo>
                <a:lnTo>
                  <a:pt x="449217" y="299607"/>
                </a:lnTo>
                <a:cubicBezTo>
                  <a:pt x="433430" y="313943"/>
                  <a:pt x="411902" y="322544"/>
                  <a:pt x="388940" y="322544"/>
                </a:cubicBezTo>
                <a:cubicBezTo>
                  <a:pt x="340144" y="322544"/>
                  <a:pt x="301394" y="283837"/>
                  <a:pt x="301394" y="235096"/>
                </a:cubicBezTo>
                <a:cubicBezTo>
                  <a:pt x="301394" y="187788"/>
                  <a:pt x="338709" y="147648"/>
                  <a:pt x="386069" y="146214"/>
                </a:cubicBezTo>
                <a:close/>
                <a:moveTo>
                  <a:pt x="391973" y="143225"/>
                </a:moveTo>
                <a:cubicBezTo>
                  <a:pt x="393407" y="143225"/>
                  <a:pt x="393407" y="143225"/>
                  <a:pt x="394841" y="143225"/>
                </a:cubicBezTo>
                <a:cubicBezTo>
                  <a:pt x="443601" y="143225"/>
                  <a:pt x="482322" y="183356"/>
                  <a:pt x="482322" y="232087"/>
                </a:cubicBezTo>
                <a:cubicBezTo>
                  <a:pt x="482322" y="232087"/>
                  <a:pt x="482322" y="233521"/>
                  <a:pt x="482322" y="234954"/>
                </a:cubicBezTo>
                <a:lnTo>
                  <a:pt x="430694" y="234954"/>
                </a:lnTo>
                <a:cubicBezTo>
                  <a:pt x="430694" y="233521"/>
                  <a:pt x="430694" y="232087"/>
                  <a:pt x="430694" y="232087"/>
                </a:cubicBezTo>
                <a:cubicBezTo>
                  <a:pt x="430694" y="212022"/>
                  <a:pt x="414919" y="196256"/>
                  <a:pt x="394841" y="196256"/>
                </a:cubicBezTo>
                <a:cubicBezTo>
                  <a:pt x="393407" y="196256"/>
                  <a:pt x="393407" y="196256"/>
                  <a:pt x="391973" y="196256"/>
                </a:cubicBezTo>
                <a:close/>
                <a:moveTo>
                  <a:pt x="209538" y="117542"/>
                </a:moveTo>
                <a:lnTo>
                  <a:pt x="209538" y="179177"/>
                </a:lnTo>
                <a:lnTo>
                  <a:pt x="281298" y="213579"/>
                </a:lnTo>
                <a:lnTo>
                  <a:pt x="281298" y="258014"/>
                </a:lnTo>
                <a:lnTo>
                  <a:pt x="209538" y="225046"/>
                </a:lnTo>
                <a:lnTo>
                  <a:pt x="209538" y="341150"/>
                </a:lnTo>
                <a:lnTo>
                  <a:pt x="367410" y="341150"/>
                </a:lnTo>
                <a:lnTo>
                  <a:pt x="394679" y="341150"/>
                </a:lnTo>
                <a:lnTo>
                  <a:pt x="571208" y="341150"/>
                </a:lnTo>
                <a:lnTo>
                  <a:pt x="571208" y="117542"/>
                </a:lnTo>
                <a:close/>
                <a:moveTo>
                  <a:pt x="363104" y="73107"/>
                </a:moveTo>
                <a:lnTo>
                  <a:pt x="410466" y="73107"/>
                </a:lnTo>
                <a:lnTo>
                  <a:pt x="410466" y="93174"/>
                </a:lnTo>
                <a:lnTo>
                  <a:pt x="588430" y="93174"/>
                </a:lnTo>
                <a:lnTo>
                  <a:pt x="597041" y="93174"/>
                </a:lnTo>
                <a:lnTo>
                  <a:pt x="597041" y="117542"/>
                </a:lnTo>
                <a:lnTo>
                  <a:pt x="588430" y="117542"/>
                </a:lnTo>
                <a:lnTo>
                  <a:pt x="588430" y="358350"/>
                </a:lnTo>
                <a:lnTo>
                  <a:pt x="394679" y="358350"/>
                </a:lnTo>
                <a:lnTo>
                  <a:pt x="394679" y="402785"/>
                </a:lnTo>
                <a:lnTo>
                  <a:pt x="490837" y="511723"/>
                </a:lnTo>
                <a:lnTo>
                  <a:pt x="456392" y="511723"/>
                </a:lnTo>
                <a:lnTo>
                  <a:pt x="390373" y="438620"/>
                </a:lnTo>
                <a:lnTo>
                  <a:pt x="390373" y="511723"/>
                </a:lnTo>
                <a:lnTo>
                  <a:pt x="370280" y="511723"/>
                </a:lnTo>
                <a:lnTo>
                  <a:pt x="370280" y="438620"/>
                </a:lnTo>
                <a:lnTo>
                  <a:pt x="305696" y="511723"/>
                </a:lnTo>
                <a:lnTo>
                  <a:pt x="271252" y="511723"/>
                </a:lnTo>
                <a:lnTo>
                  <a:pt x="367410" y="402785"/>
                </a:lnTo>
                <a:lnTo>
                  <a:pt x="367410" y="358350"/>
                </a:lnTo>
                <a:lnTo>
                  <a:pt x="192316" y="358350"/>
                </a:lnTo>
                <a:lnTo>
                  <a:pt x="192316" y="217879"/>
                </a:lnTo>
                <a:lnTo>
                  <a:pt x="169353" y="207845"/>
                </a:lnTo>
                <a:lnTo>
                  <a:pt x="163612" y="329683"/>
                </a:lnTo>
                <a:lnTo>
                  <a:pt x="159307" y="329683"/>
                </a:lnTo>
                <a:lnTo>
                  <a:pt x="159307" y="346883"/>
                </a:lnTo>
                <a:lnTo>
                  <a:pt x="159307" y="359784"/>
                </a:lnTo>
                <a:lnTo>
                  <a:pt x="159307" y="490222"/>
                </a:lnTo>
                <a:lnTo>
                  <a:pt x="165047" y="490222"/>
                </a:lnTo>
                <a:lnTo>
                  <a:pt x="193751" y="497389"/>
                </a:lnTo>
                <a:lnTo>
                  <a:pt x="193751" y="524623"/>
                </a:lnTo>
                <a:lnTo>
                  <a:pt x="169353" y="524623"/>
                </a:lnTo>
                <a:lnTo>
                  <a:pt x="139214" y="520323"/>
                </a:lnTo>
                <a:lnTo>
                  <a:pt x="139214" y="524623"/>
                </a:lnTo>
                <a:lnTo>
                  <a:pt x="106204" y="524623"/>
                </a:lnTo>
                <a:lnTo>
                  <a:pt x="106204" y="494522"/>
                </a:lnTo>
                <a:lnTo>
                  <a:pt x="106204" y="490222"/>
                </a:lnTo>
                <a:lnTo>
                  <a:pt x="106204" y="359784"/>
                </a:lnTo>
                <a:lnTo>
                  <a:pt x="87547" y="359784"/>
                </a:lnTo>
                <a:lnTo>
                  <a:pt x="87547" y="490222"/>
                </a:lnTo>
                <a:lnTo>
                  <a:pt x="87547" y="494522"/>
                </a:lnTo>
                <a:lnTo>
                  <a:pt x="87547" y="524623"/>
                </a:lnTo>
                <a:lnTo>
                  <a:pt x="54537" y="524623"/>
                </a:lnTo>
                <a:lnTo>
                  <a:pt x="54537" y="520323"/>
                </a:lnTo>
                <a:lnTo>
                  <a:pt x="25834" y="524623"/>
                </a:lnTo>
                <a:lnTo>
                  <a:pt x="0" y="524623"/>
                </a:lnTo>
                <a:lnTo>
                  <a:pt x="0" y="497389"/>
                </a:lnTo>
                <a:lnTo>
                  <a:pt x="30139" y="490222"/>
                </a:lnTo>
                <a:lnTo>
                  <a:pt x="34445" y="490222"/>
                </a:lnTo>
                <a:lnTo>
                  <a:pt x="34445" y="359784"/>
                </a:lnTo>
                <a:lnTo>
                  <a:pt x="34445" y="346883"/>
                </a:lnTo>
                <a:lnTo>
                  <a:pt x="34445" y="329683"/>
                </a:lnTo>
                <a:lnTo>
                  <a:pt x="31574" y="329683"/>
                </a:lnTo>
                <a:lnTo>
                  <a:pt x="30139" y="302448"/>
                </a:lnTo>
                <a:lnTo>
                  <a:pt x="4306" y="302448"/>
                </a:lnTo>
                <a:lnTo>
                  <a:pt x="8611" y="169144"/>
                </a:lnTo>
                <a:lnTo>
                  <a:pt x="67454" y="159110"/>
                </a:lnTo>
                <a:lnTo>
                  <a:pt x="94723" y="190645"/>
                </a:lnTo>
                <a:lnTo>
                  <a:pt x="123427" y="159110"/>
                </a:lnTo>
                <a:lnTo>
                  <a:pt x="165047" y="159110"/>
                </a:lnTo>
                <a:lnTo>
                  <a:pt x="192316" y="172010"/>
                </a:lnTo>
                <a:lnTo>
                  <a:pt x="192316" y="117542"/>
                </a:lnTo>
                <a:lnTo>
                  <a:pt x="180835" y="117542"/>
                </a:lnTo>
                <a:lnTo>
                  <a:pt x="180835" y="93174"/>
                </a:lnTo>
                <a:lnTo>
                  <a:pt x="192316" y="93174"/>
                </a:lnTo>
                <a:lnTo>
                  <a:pt x="363104" y="93174"/>
                </a:lnTo>
                <a:close/>
                <a:moveTo>
                  <a:pt x="96902" y="0"/>
                </a:moveTo>
                <a:cubicBezTo>
                  <a:pt x="137722" y="0"/>
                  <a:pt x="170814" y="33040"/>
                  <a:pt x="170814" y="73797"/>
                </a:cubicBezTo>
                <a:cubicBezTo>
                  <a:pt x="170814" y="114554"/>
                  <a:pt x="137722" y="147594"/>
                  <a:pt x="96902" y="147594"/>
                </a:cubicBezTo>
                <a:cubicBezTo>
                  <a:pt x="56082" y="147594"/>
                  <a:pt x="22990" y="114554"/>
                  <a:pt x="22990" y="73797"/>
                </a:cubicBezTo>
                <a:cubicBezTo>
                  <a:pt x="22990" y="33040"/>
                  <a:pt x="56082" y="0"/>
                  <a:pt x="9690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ive-chat_72439">
            <a:extLst>
              <a:ext uri="{FF2B5EF4-FFF2-40B4-BE49-F238E27FC236}">
                <a16:creationId xmlns:a16="http://schemas.microsoft.com/office/drawing/2014/main" id="{9A1254DC-1012-420B-ABE5-E58959C8E729}"/>
              </a:ext>
            </a:extLst>
          </p:cNvPr>
          <p:cNvSpPr/>
          <p:nvPr/>
        </p:nvSpPr>
        <p:spPr>
          <a:xfrm>
            <a:off x="1776290" y="2224391"/>
            <a:ext cx="609685" cy="532220"/>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8C1FE5BC-69B6-47AB-B8BA-FEBC3A81FB44}"/>
              </a:ext>
            </a:extLst>
          </p:cNvPr>
          <p:cNvGrpSpPr/>
          <p:nvPr/>
        </p:nvGrpSpPr>
        <p:grpSpPr>
          <a:xfrm>
            <a:off x="6793986" y="2290445"/>
            <a:ext cx="381000" cy="523875"/>
            <a:chOff x="6827520" y="2268014"/>
            <a:chExt cx="381000" cy="523875"/>
          </a:xfrm>
        </p:grpSpPr>
        <p:sp>
          <p:nvSpPr>
            <p:cNvPr id="33" name="Freeform 45">
              <a:extLst>
                <a:ext uri="{FF2B5EF4-FFF2-40B4-BE49-F238E27FC236}">
                  <a16:creationId xmlns:a16="http://schemas.microsoft.com/office/drawing/2014/main" id="{47177C94-407A-4DC0-A853-7C18ECA955BA}"/>
                </a:ext>
              </a:extLst>
            </p:cNvPr>
            <p:cNvSpPr/>
            <p:nvPr/>
          </p:nvSpPr>
          <p:spPr bwMode="auto">
            <a:xfrm>
              <a:off x="7024370" y="2268014"/>
              <a:ext cx="173038" cy="174625"/>
            </a:xfrm>
            <a:custGeom>
              <a:avLst/>
              <a:gdLst>
                <a:gd name="T0" fmla="*/ 0 w 109"/>
                <a:gd name="T1" fmla="*/ 0 h 110"/>
                <a:gd name="T2" fmla="*/ 0 w 109"/>
                <a:gd name="T3" fmla="*/ 110 h 110"/>
                <a:gd name="T4" fmla="*/ 109 w 109"/>
                <a:gd name="T5" fmla="*/ 110 h 110"/>
                <a:gd name="T6" fmla="*/ 0 w 109"/>
                <a:gd name="T7" fmla="*/ 0 h 110"/>
              </a:gdLst>
              <a:ahLst/>
              <a:cxnLst>
                <a:cxn ang="0">
                  <a:pos x="T0" y="T1"/>
                </a:cxn>
                <a:cxn ang="0">
                  <a:pos x="T2" y="T3"/>
                </a:cxn>
                <a:cxn ang="0">
                  <a:pos x="T4" y="T5"/>
                </a:cxn>
                <a:cxn ang="0">
                  <a:pos x="T6" y="T7"/>
                </a:cxn>
              </a:cxnLst>
              <a:rect l="0" t="0" r="r" b="b"/>
              <a:pathLst>
                <a:path w="109" h="110">
                  <a:moveTo>
                    <a:pt x="0" y="0"/>
                  </a:moveTo>
                  <a:lnTo>
                    <a:pt x="0" y="110"/>
                  </a:lnTo>
                  <a:lnTo>
                    <a:pt x="109" y="110"/>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 name="Freeform 46">
              <a:extLst>
                <a:ext uri="{FF2B5EF4-FFF2-40B4-BE49-F238E27FC236}">
                  <a16:creationId xmlns:a16="http://schemas.microsoft.com/office/drawing/2014/main" id="{1F0620F2-F058-4597-A240-6F79B00C15AB}"/>
                </a:ext>
              </a:extLst>
            </p:cNvPr>
            <p:cNvSpPr/>
            <p:nvPr/>
          </p:nvSpPr>
          <p:spPr bwMode="auto">
            <a:xfrm>
              <a:off x="6827520" y="2268014"/>
              <a:ext cx="381000" cy="523875"/>
            </a:xfrm>
            <a:custGeom>
              <a:avLst/>
              <a:gdLst>
                <a:gd name="T0" fmla="*/ 110 w 240"/>
                <a:gd name="T1" fmla="*/ 124 h 330"/>
                <a:gd name="T2" fmla="*/ 110 w 240"/>
                <a:gd name="T3" fmla="*/ 0 h 330"/>
                <a:gd name="T4" fmla="*/ 110 w 240"/>
                <a:gd name="T5" fmla="*/ 0 h 330"/>
                <a:gd name="T6" fmla="*/ 0 w 240"/>
                <a:gd name="T7" fmla="*/ 0 h 330"/>
                <a:gd name="T8" fmla="*/ 0 w 240"/>
                <a:gd name="T9" fmla="*/ 330 h 330"/>
                <a:gd name="T10" fmla="*/ 240 w 240"/>
                <a:gd name="T11" fmla="*/ 330 h 330"/>
                <a:gd name="T12" fmla="*/ 240 w 240"/>
                <a:gd name="T13" fmla="*/ 124 h 330"/>
                <a:gd name="T14" fmla="*/ 110 w 240"/>
                <a:gd name="T15" fmla="*/ 124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330">
                  <a:moveTo>
                    <a:pt x="110" y="124"/>
                  </a:moveTo>
                  <a:lnTo>
                    <a:pt x="110" y="0"/>
                  </a:lnTo>
                  <a:lnTo>
                    <a:pt x="110" y="0"/>
                  </a:lnTo>
                  <a:lnTo>
                    <a:pt x="0" y="0"/>
                  </a:lnTo>
                  <a:lnTo>
                    <a:pt x="0" y="330"/>
                  </a:lnTo>
                  <a:lnTo>
                    <a:pt x="240" y="330"/>
                  </a:lnTo>
                  <a:lnTo>
                    <a:pt x="240" y="124"/>
                  </a:lnTo>
                  <a:lnTo>
                    <a:pt x="110" y="12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40" name="checked-buttom_3651">
            <a:extLst>
              <a:ext uri="{FF2B5EF4-FFF2-40B4-BE49-F238E27FC236}">
                <a16:creationId xmlns:a16="http://schemas.microsoft.com/office/drawing/2014/main" id="{221E08F8-4E63-485C-8B09-A512E8AB8C18}"/>
              </a:ext>
            </a:extLst>
          </p:cNvPr>
          <p:cNvSpPr/>
          <p:nvPr/>
        </p:nvSpPr>
        <p:spPr>
          <a:xfrm>
            <a:off x="9108714" y="2302995"/>
            <a:ext cx="609685" cy="609562"/>
          </a:xfrm>
          <a:custGeom>
            <a:avLst/>
            <a:gdLst>
              <a:gd name="T0" fmla="*/ 6176 w 10375"/>
              <a:gd name="T1" fmla="*/ 2754 h 10375"/>
              <a:gd name="T2" fmla="*/ 2741 w 10375"/>
              <a:gd name="T3" fmla="*/ 6188 h 10375"/>
              <a:gd name="T4" fmla="*/ 2741 w 10375"/>
              <a:gd name="T5" fmla="*/ 6549 h 10375"/>
              <a:gd name="T6" fmla="*/ 3826 w 10375"/>
              <a:gd name="T7" fmla="*/ 7634 h 10375"/>
              <a:gd name="T8" fmla="*/ 4188 w 10375"/>
              <a:gd name="T9" fmla="*/ 7634 h 10375"/>
              <a:gd name="T10" fmla="*/ 7623 w 10375"/>
              <a:gd name="T11" fmla="*/ 4199 h 10375"/>
              <a:gd name="T12" fmla="*/ 7623 w 10375"/>
              <a:gd name="T13" fmla="*/ 3838 h 10375"/>
              <a:gd name="T14" fmla="*/ 6538 w 10375"/>
              <a:gd name="T15" fmla="*/ 2754 h 10375"/>
              <a:gd name="T16" fmla="*/ 6176 w 10375"/>
              <a:gd name="T17" fmla="*/ 2754 h 10375"/>
              <a:gd name="T18" fmla="*/ 7441 w 10375"/>
              <a:gd name="T19" fmla="*/ 1850 h 10375"/>
              <a:gd name="T20" fmla="*/ 8526 w 10375"/>
              <a:gd name="T21" fmla="*/ 2935 h 10375"/>
              <a:gd name="T22" fmla="*/ 8526 w 10375"/>
              <a:gd name="T23" fmla="*/ 3296 h 10375"/>
              <a:gd name="T24" fmla="*/ 8165 w 10375"/>
              <a:gd name="T25" fmla="*/ 3658 h 10375"/>
              <a:gd name="T26" fmla="*/ 7804 w 10375"/>
              <a:gd name="T27" fmla="*/ 3658 h 10375"/>
              <a:gd name="T28" fmla="*/ 6719 w 10375"/>
              <a:gd name="T29" fmla="*/ 2573 h 10375"/>
              <a:gd name="T30" fmla="*/ 6719 w 10375"/>
              <a:gd name="T31" fmla="*/ 2211 h 10375"/>
              <a:gd name="T32" fmla="*/ 7080 w 10375"/>
              <a:gd name="T33" fmla="*/ 1850 h 10375"/>
              <a:gd name="T34" fmla="*/ 7441 w 10375"/>
              <a:gd name="T35" fmla="*/ 1850 h 10375"/>
              <a:gd name="T36" fmla="*/ 2583 w 10375"/>
              <a:gd name="T37" fmla="*/ 6639 h 10375"/>
              <a:gd name="T38" fmla="*/ 3738 w 10375"/>
              <a:gd name="T39" fmla="*/ 7794 h 10375"/>
              <a:gd name="T40" fmla="*/ 3688 w 10375"/>
              <a:gd name="T41" fmla="*/ 8005 h 10375"/>
              <a:gd name="T42" fmla="*/ 1943 w 10375"/>
              <a:gd name="T43" fmla="*/ 8595 h 10375"/>
              <a:gd name="T44" fmla="*/ 1780 w 10375"/>
              <a:gd name="T45" fmla="*/ 8433 h 10375"/>
              <a:gd name="T46" fmla="*/ 2370 w 10375"/>
              <a:gd name="T47" fmla="*/ 6688 h 10375"/>
              <a:gd name="T48" fmla="*/ 2583 w 10375"/>
              <a:gd name="T49" fmla="*/ 6639 h 10375"/>
              <a:gd name="T50" fmla="*/ 10375 w 10375"/>
              <a:gd name="T51" fmla="*/ 10375 h 10375"/>
              <a:gd name="T52" fmla="*/ 0 w 10375"/>
              <a:gd name="T53" fmla="*/ 10375 h 10375"/>
              <a:gd name="T54" fmla="*/ 0 w 10375"/>
              <a:gd name="T55" fmla="*/ 0 h 10375"/>
              <a:gd name="T56" fmla="*/ 10375 w 10375"/>
              <a:gd name="T57" fmla="*/ 0 h 10375"/>
              <a:gd name="T58" fmla="*/ 10375 w 10375"/>
              <a:gd name="T59" fmla="*/ 10375 h 10375"/>
              <a:gd name="T60" fmla="*/ 9565 w 10375"/>
              <a:gd name="T61" fmla="*/ 812 h 10375"/>
              <a:gd name="T62" fmla="*/ 810 w 10375"/>
              <a:gd name="T63" fmla="*/ 812 h 10375"/>
              <a:gd name="T64" fmla="*/ 810 w 10375"/>
              <a:gd name="T65" fmla="*/ 9565 h 10375"/>
              <a:gd name="T66" fmla="*/ 9564 w 10375"/>
              <a:gd name="T67" fmla="*/ 9565 h 10375"/>
              <a:gd name="T68" fmla="*/ 9564 w 10375"/>
              <a:gd name="T69" fmla="*/ 812 h 10375"/>
              <a:gd name="T70" fmla="*/ 9565 w 10375"/>
              <a:gd name="T71" fmla="*/ 812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75" h="10375">
                <a:moveTo>
                  <a:pt x="6176" y="2754"/>
                </a:moveTo>
                <a:lnTo>
                  <a:pt x="2741" y="6188"/>
                </a:lnTo>
                <a:cubicBezTo>
                  <a:pt x="2641" y="6288"/>
                  <a:pt x="2641" y="6449"/>
                  <a:pt x="2741" y="6549"/>
                </a:cubicBezTo>
                <a:lnTo>
                  <a:pt x="3826" y="7634"/>
                </a:lnTo>
                <a:cubicBezTo>
                  <a:pt x="3926" y="7734"/>
                  <a:pt x="4088" y="7734"/>
                  <a:pt x="4188" y="7634"/>
                </a:cubicBezTo>
                <a:lnTo>
                  <a:pt x="7623" y="4199"/>
                </a:lnTo>
                <a:cubicBezTo>
                  <a:pt x="7723" y="4099"/>
                  <a:pt x="7723" y="3938"/>
                  <a:pt x="7623" y="3838"/>
                </a:cubicBezTo>
                <a:lnTo>
                  <a:pt x="6538" y="2754"/>
                </a:lnTo>
                <a:cubicBezTo>
                  <a:pt x="6438" y="2654"/>
                  <a:pt x="6276" y="2654"/>
                  <a:pt x="6176" y="2754"/>
                </a:cubicBezTo>
                <a:close/>
                <a:moveTo>
                  <a:pt x="7441" y="1850"/>
                </a:moveTo>
                <a:lnTo>
                  <a:pt x="8526" y="2935"/>
                </a:lnTo>
                <a:cubicBezTo>
                  <a:pt x="8626" y="3035"/>
                  <a:pt x="8626" y="3196"/>
                  <a:pt x="8526" y="3296"/>
                </a:cubicBezTo>
                <a:lnTo>
                  <a:pt x="8165" y="3658"/>
                </a:lnTo>
                <a:cubicBezTo>
                  <a:pt x="8065" y="3758"/>
                  <a:pt x="7904" y="3758"/>
                  <a:pt x="7804" y="3658"/>
                </a:cubicBezTo>
                <a:lnTo>
                  <a:pt x="6719" y="2573"/>
                </a:lnTo>
                <a:cubicBezTo>
                  <a:pt x="6619" y="2473"/>
                  <a:pt x="6619" y="2311"/>
                  <a:pt x="6719" y="2211"/>
                </a:cubicBezTo>
                <a:lnTo>
                  <a:pt x="7080" y="1850"/>
                </a:lnTo>
                <a:cubicBezTo>
                  <a:pt x="7180" y="1750"/>
                  <a:pt x="7341" y="1750"/>
                  <a:pt x="7441" y="1850"/>
                </a:cubicBezTo>
                <a:close/>
                <a:moveTo>
                  <a:pt x="2583" y="6639"/>
                </a:moveTo>
                <a:lnTo>
                  <a:pt x="3738" y="7794"/>
                </a:lnTo>
                <a:cubicBezTo>
                  <a:pt x="3805" y="7862"/>
                  <a:pt x="3778" y="7975"/>
                  <a:pt x="3688" y="8005"/>
                </a:cubicBezTo>
                <a:lnTo>
                  <a:pt x="1943" y="8595"/>
                </a:lnTo>
                <a:cubicBezTo>
                  <a:pt x="1843" y="8629"/>
                  <a:pt x="1746" y="8534"/>
                  <a:pt x="1780" y="8433"/>
                </a:cubicBezTo>
                <a:lnTo>
                  <a:pt x="2370" y="6688"/>
                </a:lnTo>
                <a:cubicBezTo>
                  <a:pt x="2401" y="6599"/>
                  <a:pt x="2515" y="6572"/>
                  <a:pt x="2583" y="6639"/>
                </a:cubicBezTo>
                <a:close/>
                <a:moveTo>
                  <a:pt x="10375" y="10375"/>
                </a:moveTo>
                <a:lnTo>
                  <a:pt x="0" y="10375"/>
                </a:lnTo>
                <a:lnTo>
                  <a:pt x="0" y="0"/>
                </a:lnTo>
                <a:lnTo>
                  <a:pt x="10375" y="0"/>
                </a:lnTo>
                <a:lnTo>
                  <a:pt x="10375" y="10375"/>
                </a:lnTo>
                <a:close/>
                <a:moveTo>
                  <a:pt x="9565" y="812"/>
                </a:moveTo>
                <a:lnTo>
                  <a:pt x="810" y="812"/>
                </a:lnTo>
                <a:lnTo>
                  <a:pt x="810" y="9565"/>
                </a:lnTo>
                <a:lnTo>
                  <a:pt x="9564" y="9565"/>
                </a:lnTo>
                <a:lnTo>
                  <a:pt x="9564" y="812"/>
                </a:lnTo>
                <a:lnTo>
                  <a:pt x="9565" y="8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ustDataLst>
      <p:tags r:id="rId1"/>
    </p:custDataLst>
    <p:extLst>
      <p:ext uri="{BB962C8B-B14F-4D97-AF65-F5344CB8AC3E}">
        <p14:creationId xmlns:p14="http://schemas.microsoft.com/office/powerpoint/2010/main" val="3999213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58495" y="387985"/>
            <a:ext cx="3534410" cy="623570"/>
            <a:chOff x="1037" y="611"/>
            <a:chExt cx="5566" cy="982"/>
          </a:xfrm>
        </p:grpSpPr>
        <p:cxnSp>
          <p:nvCxnSpPr>
            <p:cNvPr id="3" name="直接连接符 2"/>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任务进度</a:t>
              </a:r>
            </a:p>
          </p:txBody>
        </p:sp>
      </p:grpSp>
      <p:sp>
        <p:nvSpPr>
          <p:cNvPr id="16" name="稻壳儿榴莲果果"/>
          <p:cNvSpPr/>
          <p:nvPr/>
        </p:nvSpPr>
        <p:spPr>
          <a:xfrm>
            <a:off x="3982085" y="2070100"/>
            <a:ext cx="1294765" cy="982345"/>
          </a:xfrm>
          <a:prstGeom prst="roundRect">
            <a:avLst>
              <a:gd name="adj" fmla="val 13269"/>
            </a:avLst>
          </a:prstGeom>
          <a:noFill/>
          <a:ln w="127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17" name="稻壳儿榴莲果果"/>
          <p:cNvSpPr/>
          <p:nvPr/>
        </p:nvSpPr>
        <p:spPr>
          <a:xfrm>
            <a:off x="1487805" y="2070100"/>
            <a:ext cx="1294765" cy="982345"/>
          </a:xfrm>
          <a:prstGeom prst="roundRect">
            <a:avLst>
              <a:gd name="adj" fmla="val 13269"/>
            </a:avLst>
          </a:prstGeom>
          <a:noFill/>
          <a:ln w="127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19" name="稻壳儿榴莲果果"/>
          <p:cNvSpPr/>
          <p:nvPr/>
        </p:nvSpPr>
        <p:spPr>
          <a:xfrm>
            <a:off x="2123716" y="2826421"/>
            <a:ext cx="1719186" cy="449366"/>
          </a:xfrm>
          <a:prstGeom prst="round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Use-case</a:t>
            </a:r>
            <a:r>
              <a:rPr lang="zh-CN" altLang="en-US" b="1" dirty="0">
                <a:solidFill>
                  <a:schemeClr val="bg1"/>
                </a:solidFill>
              </a:rPr>
              <a:t>模型</a:t>
            </a:r>
            <a:endParaRPr lang="en-US" altLang="zh-CN" b="1"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20" name="稻壳儿榴莲果果"/>
          <p:cNvSpPr/>
          <p:nvPr/>
        </p:nvSpPr>
        <p:spPr>
          <a:xfrm rot="8100000">
            <a:off x="2724785" y="2152650"/>
            <a:ext cx="1609090" cy="1609090"/>
          </a:xfrm>
          <a:prstGeom prst="arc">
            <a:avLst>
              <a:gd name="adj1" fmla="val 14567799"/>
              <a:gd name="adj2" fmla="val 1217756"/>
            </a:avLst>
          </a:prstGeom>
          <a:ln w="50800">
            <a:solidFill>
              <a:srgbClr val="FFD966"/>
            </a:solidFill>
            <a:headEnd type="stealth"/>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solidFill>
                <a:schemeClr val="accent2"/>
              </a:solidFill>
              <a:latin typeface="+mj-lt"/>
            </a:endParaRPr>
          </a:p>
        </p:txBody>
      </p:sp>
      <p:sp>
        <p:nvSpPr>
          <p:cNvPr id="21" name="稻壳儿榴莲果果"/>
          <p:cNvSpPr/>
          <p:nvPr/>
        </p:nvSpPr>
        <p:spPr>
          <a:xfrm rot="2700000" flipH="1">
            <a:off x="5121910" y="1358900"/>
            <a:ext cx="1609090" cy="1609090"/>
          </a:xfrm>
          <a:prstGeom prst="arc">
            <a:avLst>
              <a:gd name="adj1" fmla="val 14470304"/>
              <a:gd name="adj2" fmla="val 1217756"/>
            </a:avLst>
          </a:prstGeom>
          <a:ln w="50800">
            <a:solidFill>
              <a:srgbClr val="FFD966"/>
            </a:solidFill>
            <a:headEnd type="stealth"/>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latin typeface="+mj-lt"/>
            </a:endParaRPr>
          </a:p>
        </p:txBody>
      </p:sp>
      <p:sp>
        <p:nvSpPr>
          <p:cNvPr id="22" name="稻壳儿榴莲果果"/>
          <p:cNvSpPr/>
          <p:nvPr/>
        </p:nvSpPr>
        <p:spPr>
          <a:xfrm>
            <a:off x="6337618" y="2051685"/>
            <a:ext cx="1294765" cy="982345"/>
          </a:xfrm>
          <a:prstGeom prst="roundRect">
            <a:avLst>
              <a:gd name="adj" fmla="val 13269"/>
            </a:avLst>
          </a:prstGeom>
          <a:noFill/>
          <a:ln w="127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23" name="稻壳儿榴莲果果"/>
          <p:cNvSpPr/>
          <p:nvPr/>
        </p:nvSpPr>
        <p:spPr>
          <a:xfrm>
            <a:off x="8766175" y="2051685"/>
            <a:ext cx="1294765" cy="982345"/>
          </a:xfrm>
          <a:prstGeom prst="roundRect">
            <a:avLst>
              <a:gd name="adj" fmla="val 13269"/>
            </a:avLst>
          </a:prstGeom>
          <a:noFill/>
          <a:ln w="127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latin typeface="+mj-lt"/>
            </a:endParaRPr>
          </a:p>
        </p:txBody>
      </p:sp>
      <p:sp>
        <p:nvSpPr>
          <p:cNvPr id="24" name="稻壳儿榴莲果果"/>
          <p:cNvSpPr/>
          <p:nvPr/>
        </p:nvSpPr>
        <p:spPr>
          <a:xfrm rot="8100000">
            <a:off x="7508240" y="2134235"/>
            <a:ext cx="1609090" cy="1609090"/>
          </a:xfrm>
          <a:prstGeom prst="arc">
            <a:avLst>
              <a:gd name="adj1" fmla="val 14613822"/>
              <a:gd name="adj2" fmla="val 1217756"/>
            </a:avLst>
          </a:prstGeom>
          <a:ln w="50800">
            <a:solidFill>
              <a:srgbClr val="FFD966"/>
            </a:solidFill>
            <a:headEnd type="stealth"/>
            <a:tailEnd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solidFill>
                <a:schemeClr val="accent2"/>
              </a:solidFill>
              <a:latin typeface="+mj-lt"/>
            </a:endParaRPr>
          </a:p>
        </p:txBody>
      </p:sp>
      <p:sp>
        <p:nvSpPr>
          <p:cNvPr id="25" name="稻壳儿榴莲果果"/>
          <p:cNvSpPr/>
          <p:nvPr/>
        </p:nvSpPr>
        <p:spPr>
          <a:xfrm>
            <a:off x="4572576" y="1898092"/>
            <a:ext cx="1664018" cy="432669"/>
          </a:xfrm>
          <a:prstGeom prst="round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n-ea"/>
                <a:cs typeface="Arial" panose="020B0604020202020204" pitchFamily="34" charset="0"/>
              </a:rPr>
              <a:t>软件需求规约</a:t>
            </a:r>
            <a:endParaRPr lang="en-US" altLang="zh-CN" b="1" dirty="0">
              <a:solidFill>
                <a:schemeClr val="bg1"/>
              </a:solidFill>
              <a:latin typeface="+mn-ea"/>
              <a:cs typeface="Arial" panose="020B0604020202020204" pitchFamily="34" charset="0"/>
            </a:endParaRPr>
          </a:p>
        </p:txBody>
      </p:sp>
      <p:sp>
        <p:nvSpPr>
          <p:cNvPr id="26" name="稻壳儿榴莲果果"/>
          <p:cNvSpPr/>
          <p:nvPr/>
        </p:nvSpPr>
        <p:spPr>
          <a:xfrm>
            <a:off x="7043551" y="2867147"/>
            <a:ext cx="1446111" cy="399929"/>
          </a:xfrm>
          <a:prstGeom prst="round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mn-ea"/>
                <a:cs typeface="Arial" panose="020B0604020202020204" pitchFamily="34" charset="0"/>
              </a:rPr>
              <a:t>技术学习</a:t>
            </a:r>
            <a:endParaRPr lang="en-US" altLang="zh-CN" b="1" dirty="0">
              <a:solidFill>
                <a:schemeClr val="bg1"/>
              </a:solidFill>
              <a:latin typeface="+mn-ea"/>
              <a:cs typeface="Arial" panose="020B0604020202020204" pitchFamily="34" charset="0"/>
            </a:endParaRPr>
          </a:p>
        </p:txBody>
      </p:sp>
      <p:sp>
        <p:nvSpPr>
          <p:cNvPr id="27" name="稻壳儿榴莲果果"/>
          <p:cNvSpPr/>
          <p:nvPr/>
        </p:nvSpPr>
        <p:spPr>
          <a:xfrm>
            <a:off x="9727097" y="1835345"/>
            <a:ext cx="1615934" cy="558165"/>
          </a:xfrm>
          <a:prstGeom prst="round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bg1"/>
                </a:solidFill>
                <a:latin typeface="+mj-ea"/>
                <a:ea typeface="+mj-ea"/>
                <a:cs typeface="Arial" panose="020B0604020202020204" pitchFamily="34" charset="0"/>
              </a:rPr>
              <a:t>Gui</a:t>
            </a:r>
            <a:r>
              <a:rPr lang="zh-CN" altLang="en-US" b="1" dirty="0">
                <a:solidFill>
                  <a:schemeClr val="bg1"/>
                </a:solidFill>
                <a:latin typeface="+mj-ea"/>
                <a:ea typeface="+mj-ea"/>
                <a:cs typeface="Arial" panose="020B0604020202020204" pitchFamily="34" charset="0"/>
              </a:rPr>
              <a:t>界面</a:t>
            </a:r>
            <a:endParaRPr lang="en-US" altLang="zh-CN" b="1" dirty="0">
              <a:solidFill>
                <a:schemeClr val="bg1"/>
              </a:solidFill>
              <a:latin typeface="+mj-ea"/>
              <a:ea typeface="+mj-ea"/>
              <a:cs typeface="Arial" panose="020B0604020202020204" pitchFamily="34" charset="0"/>
            </a:endParaRPr>
          </a:p>
        </p:txBody>
      </p:sp>
      <p:sp>
        <p:nvSpPr>
          <p:cNvPr id="186" name="文本框 185"/>
          <p:cNvSpPr txBox="1"/>
          <p:nvPr/>
        </p:nvSpPr>
        <p:spPr>
          <a:xfrm>
            <a:off x="1022047" y="3641091"/>
            <a:ext cx="2324222" cy="3654334"/>
          </a:xfrm>
          <a:prstGeom prst="rect">
            <a:avLst/>
          </a:prstGeom>
          <a:noFill/>
        </p:spPr>
        <p:txBody>
          <a:bodyPr wrap="square" rtlCol="0">
            <a:spAutoFit/>
          </a:bodyPr>
          <a:lstStyle/>
          <a:p>
            <a:pPr algn="l">
              <a:lnSpc>
                <a:spcPct val="130000"/>
              </a:lnSpc>
            </a:pPr>
            <a:r>
              <a:rPr lang="en-US" altLang="zh-CN" sz="2000" dirty="0">
                <a:solidFill>
                  <a:schemeClr val="bg1"/>
                </a:solidFill>
                <a:latin typeface="+mn-ea"/>
              </a:rPr>
              <a:t>Time</a:t>
            </a:r>
            <a:r>
              <a:rPr lang="zh-CN" altLang="en-US" sz="2000" dirty="0">
                <a:solidFill>
                  <a:schemeClr val="bg1"/>
                </a:solidFill>
                <a:latin typeface="+mn-ea"/>
              </a:rPr>
              <a:t>：</a:t>
            </a:r>
            <a:r>
              <a:rPr lang="en-US" altLang="zh-CN" sz="2000" dirty="0">
                <a:solidFill>
                  <a:schemeClr val="bg1"/>
                </a:solidFill>
                <a:latin typeface="+mn-ea"/>
              </a:rPr>
              <a:t>3.6-3.8</a:t>
            </a:r>
          </a:p>
          <a:p>
            <a:pPr marL="342900" indent="-342900" algn="l">
              <a:lnSpc>
                <a:spcPct val="130000"/>
              </a:lnSpc>
              <a:buFont typeface="Arial" panose="020B0604020202020204" pitchFamily="34" charset="0"/>
              <a:buChar char="•"/>
            </a:pPr>
            <a:r>
              <a:rPr lang="zh-CN" altLang="en-US" sz="2000" dirty="0">
                <a:solidFill>
                  <a:schemeClr val="bg1"/>
                </a:solidFill>
                <a:latin typeface="+mn-ea"/>
              </a:rPr>
              <a:t>四大板块</a:t>
            </a:r>
            <a:endParaRPr lang="en-US" altLang="zh-CN" sz="2000" dirty="0">
              <a:solidFill>
                <a:schemeClr val="bg1"/>
              </a:solidFill>
              <a:latin typeface="+mn-ea"/>
            </a:endParaRPr>
          </a:p>
          <a:p>
            <a:pPr marL="342900" indent="-342900" algn="l">
              <a:lnSpc>
                <a:spcPct val="130000"/>
              </a:lnSpc>
              <a:buFont typeface="Arial" panose="020B0604020202020204" pitchFamily="34" charset="0"/>
              <a:buChar char="•"/>
            </a:pPr>
            <a:r>
              <a:rPr lang="en-US" altLang="zh-CN" sz="2000" dirty="0">
                <a:solidFill>
                  <a:schemeClr val="bg1"/>
                </a:solidFill>
                <a:latin typeface="+mn-ea"/>
              </a:rPr>
              <a:t>Base</a:t>
            </a:r>
            <a:r>
              <a:rPr lang="zh-CN" altLang="en-US" sz="2000" dirty="0">
                <a:solidFill>
                  <a:schemeClr val="bg1"/>
                </a:solidFill>
                <a:latin typeface="+mn-ea"/>
              </a:rPr>
              <a:t>流</a:t>
            </a:r>
            <a:endParaRPr lang="en-US" altLang="zh-CN" sz="2000" dirty="0">
              <a:solidFill>
                <a:schemeClr val="bg1"/>
              </a:solidFill>
              <a:latin typeface="+mn-ea"/>
            </a:endParaRPr>
          </a:p>
          <a:p>
            <a:pPr marL="342900" indent="-342900" algn="l">
              <a:lnSpc>
                <a:spcPct val="130000"/>
              </a:lnSpc>
              <a:buFont typeface="Arial" panose="020B0604020202020204" pitchFamily="34" charset="0"/>
              <a:buChar char="•"/>
            </a:pPr>
            <a:r>
              <a:rPr lang="en-US" altLang="zh-CN" sz="2000" dirty="0">
                <a:solidFill>
                  <a:schemeClr val="bg1"/>
                </a:solidFill>
                <a:latin typeface="+mn-ea"/>
              </a:rPr>
              <a:t>Use-case</a:t>
            </a:r>
            <a:r>
              <a:rPr lang="zh-CN" altLang="en-US" sz="2000" dirty="0">
                <a:solidFill>
                  <a:schemeClr val="bg1"/>
                </a:solidFill>
                <a:latin typeface="+mn-ea"/>
              </a:rPr>
              <a:t>图</a:t>
            </a:r>
            <a:endParaRPr lang="en-US" altLang="zh-CN" sz="2000" dirty="0">
              <a:solidFill>
                <a:schemeClr val="bg1"/>
              </a:solidFill>
              <a:latin typeface="+mn-ea"/>
            </a:endParaRPr>
          </a:p>
          <a:p>
            <a:pPr>
              <a:lnSpc>
                <a:spcPct val="130000"/>
              </a:lnSpc>
            </a:pPr>
            <a:r>
              <a:rPr lang="en-US" altLang="zh-CN" sz="2000" dirty="0">
                <a:solidFill>
                  <a:schemeClr val="bg1"/>
                </a:solidFill>
                <a:latin typeface="+mn-ea"/>
              </a:rPr>
              <a:t>Time</a:t>
            </a:r>
            <a:r>
              <a:rPr lang="zh-CN" altLang="en-US" sz="2000" dirty="0">
                <a:solidFill>
                  <a:schemeClr val="bg1"/>
                </a:solidFill>
                <a:latin typeface="+mn-ea"/>
              </a:rPr>
              <a:t>：</a:t>
            </a:r>
            <a:r>
              <a:rPr lang="en-US" altLang="zh-CN" sz="2000" dirty="0">
                <a:solidFill>
                  <a:schemeClr val="bg1"/>
                </a:solidFill>
                <a:latin typeface="+mn-ea"/>
              </a:rPr>
              <a:t>3.8-3.10</a:t>
            </a:r>
          </a:p>
          <a:p>
            <a:pPr marL="342900" indent="-342900">
              <a:lnSpc>
                <a:spcPct val="130000"/>
              </a:lnSpc>
              <a:buFont typeface="Arial" panose="020B0604020202020204" pitchFamily="34" charset="0"/>
              <a:buChar char="•"/>
            </a:pPr>
            <a:r>
              <a:rPr lang="zh-CN" altLang="en-US" sz="2000" dirty="0">
                <a:solidFill>
                  <a:schemeClr val="bg1"/>
                </a:solidFill>
                <a:latin typeface="+mn-ea"/>
              </a:rPr>
              <a:t>备选流</a:t>
            </a:r>
            <a:endParaRPr lang="en-US" altLang="zh-CN" sz="2000" dirty="0">
              <a:solidFill>
                <a:schemeClr val="bg1"/>
              </a:solidFill>
              <a:latin typeface="+mn-ea"/>
            </a:endParaRPr>
          </a:p>
          <a:p>
            <a:pPr marL="342900" indent="-342900">
              <a:lnSpc>
                <a:spcPct val="130000"/>
              </a:lnSpc>
              <a:buFont typeface="Arial" panose="020B0604020202020204" pitchFamily="34" charset="0"/>
              <a:buChar char="•"/>
            </a:pPr>
            <a:r>
              <a:rPr lang="zh-CN" altLang="en-US" sz="2000" dirty="0">
                <a:solidFill>
                  <a:schemeClr val="bg1"/>
                </a:solidFill>
                <a:latin typeface="+mn-ea"/>
              </a:rPr>
              <a:t>错误分支细化</a:t>
            </a:r>
            <a:endParaRPr lang="en-US" altLang="zh-CN" sz="2000" dirty="0">
              <a:solidFill>
                <a:schemeClr val="bg1"/>
              </a:solidFill>
              <a:latin typeface="+mn-ea"/>
            </a:endParaRPr>
          </a:p>
          <a:p>
            <a:pPr algn="l">
              <a:lnSpc>
                <a:spcPct val="130000"/>
              </a:lnSpc>
            </a:pPr>
            <a:endParaRPr lang="en-US" altLang="zh-CN" sz="2000" dirty="0">
              <a:solidFill>
                <a:schemeClr val="bg1"/>
              </a:solidFill>
              <a:latin typeface="+mn-ea"/>
            </a:endParaRPr>
          </a:p>
          <a:p>
            <a:pPr algn="l">
              <a:lnSpc>
                <a:spcPct val="130000"/>
              </a:lnSpc>
            </a:pPr>
            <a:endParaRPr lang="zh-CN" altLang="en-US" sz="2000" dirty="0">
              <a:solidFill>
                <a:schemeClr val="bg1"/>
              </a:solidFill>
              <a:latin typeface="+mn-ea"/>
            </a:endParaRPr>
          </a:p>
        </p:txBody>
      </p:sp>
      <p:sp>
        <p:nvSpPr>
          <p:cNvPr id="34" name="文本框 33"/>
          <p:cNvSpPr txBox="1"/>
          <p:nvPr/>
        </p:nvSpPr>
        <p:spPr>
          <a:xfrm>
            <a:off x="3550250" y="3805556"/>
            <a:ext cx="2448645" cy="2454005"/>
          </a:xfrm>
          <a:prstGeom prst="rect">
            <a:avLst/>
          </a:prstGeom>
          <a:noFill/>
        </p:spPr>
        <p:txBody>
          <a:bodyPr wrap="square" rtlCol="0">
            <a:spAutoFit/>
          </a:bodyPr>
          <a:lstStyle/>
          <a:p>
            <a:pPr algn="l">
              <a:lnSpc>
                <a:spcPct val="130000"/>
              </a:lnSpc>
            </a:pPr>
            <a:r>
              <a:rPr lang="en-US" altLang="zh-CN" sz="2000" dirty="0">
                <a:solidFill>
                  <a:schemeClr val="bg1"/>
                </a:solidFill>
                <a:latin typeface="+mn-ea"/>
              </a:rPr>
              <a:t>Time</a:t>
            </a:r>
            <a:r>
              <a:rPr lang="zh-CN" altLang="en-US" sz="2000" dirty="0">
                <a:solidFill>
                  <a:schemeClr val="bg1"/>
                </a:solidFill>
                <a:latin typeface="+mn-ea"/>
              </a:rPr>
              <a:t>：</a:t>
            </a:r>
            <a:r>
              <a:rPr lang="en-US" altLang="zh-CN" sz="2000" dirty="0">
                <a:solidFill>
                  <a:schemeClr val="bg1"/>
                </a:solidFill>
                <a:latin typeface="+mn-ea"/>
              </a:rPr>
              <a:t>3.6-3.8</a:t>
            </a:r>
          </a:p>
          <a:p>
            <a:pPr marL="342900" indent="-342900" algn="l">
              <a:lnSpc>
                <a:spcPct val="130000"/>
              </a:lnSpc>
              <a:buFont typeface="Arial" panose="020B0604020202020204" pitchFamily="34" charset="0"/>
              <a:buChar char="•"/>
            </a:pPr>
            <a:r>
              <a:rPr lang="zh-CN" altLang="en-US" sz="2000" dirty="0">
                <a:solidFill>
                  <a:schemeClr val="bg1"/>
                </a:solidFill>
                <a:latin typeface="+mn-ea"/>
              </a:rPr>
              <a:t>初步撰写</a:t>
            </a:r>
            <a:endParaRPr lang="en-US" altLang="zh-CN" sz="2000" dirty="0">
              <a:solidFill>
                <a:schemeClr val="bg1"/>
              </a:solidFill>
              <a:latin typeface="+mn-ea"/>
            </a:endParaRPr>
          </a:p>
          <a:p>
            <a:pPr marL="342900" indent="-342900" algn="l">
              <a:lnSpc>
                <a:spcPct val="130000"/>
              </a:lnSpc>
              <a:buFont typeface="Arial" panose="020B0604020202020204" pitchFamily="34" charset="0"/>
              <a:buChar char="•"/>
            </a:pPr>
            <a:r>
              <a:rPr lang="zh-CN" altLang="en-US" sz="2000" dirty="0">
                <a:solidFill>
                  <a:schemeClr val="bg1"/>
                </a:solidFill>
                <a:latin typeface="+mn-ea"/>
              </a:rPr>
              <a:t>易用性、可靠性、性能、可支持性</a:t>
            </a:r>
            <a:endParaRPr lang="en-US" altLang="zh-CN" sz="2000" dirty="0">
              <a:solidFill>
                <a:schemeClr val="bg1"/>
              </a:solidFill>
              <a:latin typeface="+mn-ea"/>
            </a:endParaRPr>
          </a:p>
          <a:p>
            <a:pPr algn="l">
              <a:lnSpc>
                <a:spcPct val="130000"/>
              </a:lnSpc>
            </a:pPr>
            <a:r>
              <a:rPr lang="en-US" altLang="zh-CN" sz="2000" dirty="0">
                <a:solidFill>
                  <a:schemeClr val="bg1"/>
                </a:solidFill>
                <a:latin typeface="+mn-ea"/>
              </a:rPr>
              <a:t>Time</a:t>
            </a:r>
            <a:r>
              <a:rPr lang="zh-CN" altLang="en-US" sz="2000" dirty="0">
                <a:solidFill>
                  <a:schemeClr val="bg1"/>
                </a:solidFill>
                <a:latin typeface="+mn-ea"/>
              </a:rPr>
              <a:t>：</a:t>
            </a:r>
            <a:r>
              <a:rPr lang="en-US" altLang="zh-CN" sz="2000" dirty="0">
                <a:solidFill>
                  <a:schemeClr val="bg1"/>
                </a:solidFill>
                <a:latin typeface="+mn-ea"/>
              </a:rPr>
              <a:t>3.8-3.10</a:t>
            </a:r>
          </a:p>
          <a:p>
            <a:pPr marL="342900" indent="-342900">
              <a:lnSpc>
                <a:spcPct val="130000"/>
              </a:lnSpc>
              <a:buFont typeface="Arial" panose="020B0604020202020204" pitchFamily="34" charset="0"/>
              <a:buChar char="•"/>
            </a:pPr>
            <a:r>
              <a:rPr lang="zh-CN" altLang="en-US" sz="2000" dirty="0">
                <a:solidFill>
                  <a:schemeClr val="bg1"/>
                </a:solidFill>
                <a:latin typeface="+mn-ea"/>
              </a:rPr>
              <a:t>接口等细化</a:t>
            </a:r>
            <a:endParaRPr lang="en-US" altLang="zh-CN" sz="2000" dirty="0">
              <a:solidFill>
                <a:schemeClr val="bg1"/>
              </a:solidFill>
              <a:latin typeface="+mn-ea"/>
            </a:endParaRPr>
          </a:p>
        </p:txBody>
      </p:sp>
      <p:sp>
        <p:nvSpPr>
          <p:cNvPr id="35" name="文本框 34"/>
          <p:cNvSpPr txBox="1"/>
          <p:nvPr/>
        </p:nvSpPr>
        <p:spPr>
          <a:xfrm>
            <a:off x="5998895" y="3998688"/>
            <a:ext cx="2275597" cy="1251048"/>
          </a:xfrm>
          <a:prstGeom prst="rect">
            <a:avLst/>
          </a:prstGeom>
          <a:noFill/>
        </p:spPr>
        <p:txBody>
          <a:bodyPr wrap="square" rtlCol="0">
            <a:spAutoFit/>
          </a:bodyPr>
          <a:lstStyle/>
          <a:p>
            <a:pPr algn="l">
              <a:lnSpc>
                <a:spcPct val="130000"/>
              </a:lnSpc>
            </a:pPr>
            <a:r>
              <a:rPr lang="en-US" altLang="zh-CN" sz="2000" dirty="0">
                <a:solidFill>
                  <a:schemeClr val="bg1"/>
                </a:solidFill>
              </a:rPr>
              <a:t>Time</a:t>
            </a:r>
            <a:r>
              <a:rPr lang="zh-CN" altLang="en-US" sz="2000" dirty="0">
                <a:solidFill>
                  <a:schemeClr val="bg1"/>
                </a:solidFill>
              </a:rPr>
              <a:t>：</a:t>
            </a:r>
            <a:r>
              <a:rPr lang="en-US" altLang="zh-CN" sz="2000" dirty="0">
                <a:solidFill>
                  <a:schemeClr val="bg1"/>
                </a:solidFill>
              </a:rPr>
              <a:t>3.5-3.6</a:t>
            </a:r>
          </a:p>
          <a:p>
            <a:pPr marL="342900" indent="-342900" algn="l">
              <a:lnSpc>
                <a:spcPct val="130000"/>
              </a:lnSpc>
              <a:buFont typeface="Arial" panose="020B0604020202020204" pitchFamily="34" charset="0"/>
              <a:buChar char="•"/>
            </a:pPr>
            <a:r>
              <a:rPr lang="zh-CN" altLang="en-US" sz="2000" dirty="0">
                <a:solidFill>
                  <a:schemeClr val="bg1"/>
                </a:solidFill>
              </a:rPr>
              <a:t>摹客</a:t>
            </a:r>
            <a:r>
              <a:rPr lang="en-US" altLang="zh-CN" sz="2000" dirty="0">
                <a:solidFill>
                  <a:schemeClr val="bg1"/>
                </a:solidFill>
              </a:rPr>
              <a:t>RP</a:t>
            </a:r>
          </a:p>
          <a:p>
            <a:pPr marL="342900" indent="-342900" algn="l">
              <a:lnSpc>
                <a:spcPct val="130000"/>
              </a:lnSpc>
              <a:buFont typeface="Arial" panose="020B0604020202020204" pitchFamily="34" charset="0"/>
              <a:buChar char="•"/>
            </a:pPr>
            <a:r>
              <a:rPr lang="en-US" altLang="zh-CN" sz="2000" dirty="0">
                <a:solidFill>
                  <a:schemeClr val="bg1"/>
                </a:solidFill>
              </a:rPr>
              <a:t>React</a:t>
            </a:r>
          </a:p>
        </p:txBody>
      </p:sp>
      <p:sp>
        <p:nvSpPr>
          <p:cNvPr id="36" name="文本框 35"/>
          <p:cNvSpPr txBox="1"/>
          <p:nvPr/>
        </p:nvSpPr>
        <p:spPr>
          <a:xfrm>
            <a:off x="8646049" y="3914867"/>
            <a:ext cx="2879907" cy="2851486"/>
          </a:xfrm>
          <a:prstGeom prst="rect">
            <a:avLst/>
          </a:prstGeom>
          <a:noFill/>
        </p:spPr>
        <p:txBody>
          <a:bodyPr wrap="square" rtlCol="0">
            <a:spAutoFit/>
          </a:bodyPr>
          <a:lstStyle/>
          <a:p>
            <a:pPr algn="l">
              <a:lnSpc>
                <a:spcPct val="130000"/>
              </a:lnSpc>
            </a:pPr>
            <a:r>
              <a:rPr lang="en-US" altLang="zh-CN" sz="2000" dirty="0">
                <a:solidFill>
                  <a:schemeClr val="bg1"/>
                </a:solidFill>
              </a:rPr>
              <a:t>Time</a:t>
            </a:r>
            <a:r>
              <a:rPr lang="zh-CN" altLang="en-US" sz="2000" dirty="0">
                <a:solidFill>
                  <a:schemeClr val="bg1"/>
                </a:solidFill>
              </a:rPr>
              <a:t>：</a:t>
            </a:r>
            <a:r>
              <a:rPr lang="en-US" altLang="zh-CN" sz="2000" dirty="0">
                <a:solidFill>
                  <a:schemeClr val="bg1"/>
                </a:solidFill>
              </a:rPr>
              <a:t>3.7-3.12</a:t>
            </a:r>
          </a:p>
          <a:p>
            <a:pPr marL="342900" indent="-342900" algn="l">
              <a:lnSpc>
                <a:spcPct val="130000"/>
              </a:lnSpc>
              <a:buFont typeface="Arial" panose="020B0604020202020204" pitchFamily="34" charset="0"/>
              <a:buChar char="•"/>
            </a:pPr>
            <a:r>
              <a:rPr lang="zh-CN" altLang="en-US" sz="2000" dirty="0">
                <a:solidFill>
                  <a:schemeClr val="bg1"/>
                </a:solidFill>
              </a:rPr>
              <a:t>初步确定各页面</a:t>
            </a:r>
            <a:endParaRPr lang="en-US" altLang="zh-CN" sz="2000" dirty="0">
              <a:solidFill>
                <a:schemeClr val="bg1"/>
              </a:solidFill>
            </a:endParaRPr>
          </a:p>
          <a:p>
            <a:pPr marL="342900" indent="-342900" algn="l">
              <a:lnSpc>
                <a:spcPct val="130000"/>
              </a:lnSpc>
              <a:buFont typeface="Arial" panose="020B0604020202020204" pitchFamily="34" charset="0"/>
              <a:buChar char="•"/>
            </a:pPr>
            <a:r>
              <a:rPr lang="zh-CN" altLang="en-US" sz="2000" dirty="0">
                <a:solidFill>
                  <a:schemeClr val="bg1"/>
                </a:solidFill>
              </a:rPr>
              <a:t>按钮、导航栏、文字</a:t>
            </a:r>
            <a:endParaRPr lang="en-US" altLang="zh-CN" sz="2000" dirty="0">
              <a:solidFill>
                <a:schemeClr val="bg1"/>
              </a:solidFill>
            </a:endParaRPr>
          </a:p>
          <a:p>
            <a:pPr>
              <a:lnSpc>
                <a:spcPct val="130000"/>
              </a:lnSpc>
            </a:pPr>
            <a:r>
              <a:rPr lang="en-US" altLang="zh-CN" sz="2000" dirty="0">
                <a:solidFill>
                  <a:schemeClr val="bg1"/>
                </a:solidFill>
              </a:rPr>
              <a:t>Time</a:t>
            </a:r>
            <a:r>
              <a:rPr lang="zh-CN" altLang="en-US" sz="2000" dirty="0">
                <a:solidFill>
                  <a:schemeClr val="bg1"/>
                </a:solidFill>
              </a:rPr>
              <a:t>：</a:t>
            </a:r>
            <a:r>
              <a:rPr lang="en-US" altLang="zh-CN" sz="2000" dirty="0">
                <a:solidFill>
                  <a:schemeClr val="bg1"/>
                </a:solidFill>
              </a:rPr>
              <a:t>3.12-3.13</a:t>
            </a:r>
          </a:p>
          <a:p>
            <a:pPr marL="342900" indent="-342900">
              <a:lnSpc>
                <a:spcPct val="130000"/>
              </a:lnSpc>
              <a:buFont typeface="Arial" panose="020B0604020202020204" pitchFamily="34" charset="0"/>
              <a:buChar char="•"/>
            </a:pPr>
            <a:r>
              <a:rPr lang="zh-CN" altLang="en-US" sz="2000" dirty="0">
                <a:solidFill>
                  <a:schemeClr val="bg1"/>
                </a:solidFill>
              </a:rPr>
              <a:t>优化美观度</a:t>
            </a:r>
            <a:endParaRPr lang="en-US" altLang="zh-CN" sz="2000" dirty="0">
              <a:solidFill>
                <a:schemeClr val="bg1"/>
              </a:solidFill>
            </a:endParaRPr>
          </a:p>
          <a:p>
            <a:pPr marL="342900" indent="-342900">
              <a:lnSpc>
                <a:spcPct val="130000"/>
              </a:lnSpc>
              <a:buFont typeface="Arial" panose="020B0604020202020204" pitchFamily="34" charset="0"/>
              <a:buChar char="•"/>
            </a:pPr>
            <a:r>
              <a:rPr lang="zh-CN" altLang="en-US" sz="2000" dirty="0">
                <a:solidFill>
                  <a:schemeClr val="bg1"/>
                </a:solidFill>
              </a:rPr>
              <a:t>界面演示</a:t>
            </a:r>
            <a:endParaRPr lang="en-US" altLang="zh-CN" sz="2000" dirty="0">
              <a:solidFill>
                <a:schemeClr val="bg1"/>
              </a:solidFill>
            </a:endParaRPr>
          </a:p>
          <a:p>
            <a:pPr algn="l">
              <a:lnSpc>
                <a:spcPct val="130000"/>
              </a:lnSpc>
            </a:pPr>
            <a:endParaRPr lang="en-US" altLang="zh-CN" sz="2000" dirty="0">
              <a:solidFill>
                <a:schemeClr val="bg1"/>
              </a:solidFill>
            </a:endParaRPr>
          </a:p>
        </p:txBody>
      </p:sp>
      <p:sp>
        <p:nvSpPr>
          <p:cNvPr id="29" name="live-chat_72439">
            <a:extLst>
              <a:ext uri="{FF2B5EF4-FFF2-40B4-BE49-F238E27FC236}">
                <a16:creationId xmlns:a16="http://schemas.microsoft.com/office/drawing/2014/main" id="{9A1254DC-1012-420B-ABE5-E58959C8E729}"/>
              </a:ext>
            </a:extLst>
          </p:cNvPr>
          <p:cNvSpPr/>
          <p:nvPr/>
        </p:nvSpPr>
        <p:spPr>
          <a:xfrm>
            <a:off x="1869267" y="2217816"/>
            <a:ext cx="548529" cy="548529"/>
          </a:xfrm>
          <a:custGeom>
            <a:avLst/>
            <a:gdLst>
              <a:gd name="T0" fmla="*/ 0 w 11200"/>
              <a:gd name="T1" fmla="*/ 0 h 11200"/>
              <a:gd name="T2" fmla="*/ 4800 w 11200"/>
              <a:gd name="T3" fmla="*/ 0 h 11200"/>
              <a:gd name="T4" fmla="*/ 4800 w 11200"/>
              <a:gd name="T5" fmla="*/ 4800 h 11200"/>
              <a:gd name="T6" fmla="*/ 0 w 11200"/>
              <a:gd name="T7" fmla="*/ 4800 h 11200"/>
              <a:gd name="T8" fmla="*/ 0 w 11200"/>
              <a:gd name="T9" fmla="*/ 0 h 11200"/>
              <a:gd name="T10" fmla="*/ 0 w 11200"/>
              <a:gd name="T11" fmla="*/ 6400 h 11200"/>
              <a:gd name="T12" fmla="*/ 4800 w 11200"/>
              <a:gd name="T13" fmla="*/ 6400 h 11200"/>
              <a:gd name="T14" fmla="*/ 4800 w 11200"/>
              <a:gd name="T15" fmla="*/ 11200 h 11200"/>
              <a:gd name="T16" fmla="*/ 0 w 11200"/>
              <a:gd name="T17" fmla="*/ 11200 h 11200"/>
              <a:gd name="T18" fmla="*/ 0 w 11200"/>
              <a:gd name="T19" fmla="*/ 6400 h 11200"/>
              <a:gd name="T20" fmla="*/ 6400 w 11200"/>
              <a:gd name="T21" fmla="*/ 6400 h 11200"/>
              <a:gd name="T22" fmla="*/ 11200 w 11200"/>
              <a:gd name="T23" fmla="*/ 6400 h 11200"/>
              <a:gd name="T24" fmla="*/ 11200 w 11200"/>
              <a:gd name="T25" fmla="*/ 11200 h 11200"/>
              <a:gd name="T26" fmla="*/ 6400 w 11200"/>
              <a:gd name="T27" fmla="*/ 11200 h 11200"/>
              <a:gd name="T28" fmla="*/ 6400 w 11200"/>
              <a:gd name="T29" fmla="*/ 6400 h 11200"/>
              <a:gd name="T30" fmla="*/ 8800 w 11200"/>
              <a:gd name="T31" fmla="*/ 4800 h 11200"/>
              <a:gd name="T32" fmla="*/ 11200 w 11200"/>
              <a:gd name="T33" fmla="*/ 2400 h 11200"/>
              <a:gd name="T34" fmla="*/ 8800 w 11200"/>
              <a:gd name="T35" fmla="*/ 0 h 11200"/>
              <a:gd name="T36" fmla="*/ 6400 w 11200"/>
              <a:gd name="T37" fmla="*/ 2400 h 11200"/>
              <a:gd name="T38" fmla="*/ 8800 w 11200"/>
              <a:gd name="T39" fmla="*/ 48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00" h="11200">
                <a:moveTo>
                  <a:pt x="0" y="0"/>
                </a:moveTo>
                <a:lnTo>
                  <a:pt x="4800" y="0"/>
                </a:lnTo>
                <a:lnTo>
                  <a:pt x="4800" y="4800"/>
                </a:lnTo>
                <a:lnTo>
                  <a:pt x="0" y="4800"/>
                </a:lnTo>
                <a:lnTo>
                  <a:pt x="0" y="0"/>
                </a:lnTo>
                <a:close/>
                <a:moveTo>
                  <a:pt x="0" y="6400"/>
                </a:moveTo>
                <a:lnTo>
                  <a:pt x="4800" y="6400"/>
                </a:lnTo>
                <a:lnTo>
                  <a:pt x="4800" y="11200"/>
                </a:lnTo>
                <a:lnTo>
                  <a:pt x="0" y="11200"/>
                </a:lnTo>
                <a:lnTo>
                  <a:pt x="0" y="6400"/>
                </a:lnTo>
                <a:close/>
                <a:moveTo>
                  <a:pt x="6400" y="6400"/>
                </a:moveTo>
                <a:lnTo>
                  <a:pt x="11200" y="6400"/>
                </a:lnTo>
                <a:lnTo>
                  <a:pt x="11200" y="11200"/>
                </a:lnTo>
                <a:lnTo>
                  <a:pt x="6400" y="11200"/>
                </a:lnTo>
                <a:lnTo>
                  <a:pt x="6400" y="6400"/>
                </a:lnTo>
                <a:close/>
                <a:moveTo>
                  <a:pt x="8800" y="4800"/>
                </a:moveTo>
                <a:cubicBezTo>
                  <a:pt x="10125" y="4800"/>
                  <a:pt x="11200" y="3725"/>
                  <a:pt x="11200" y="2400"/>
                </a:cubicBezTo>
                <a:cubicBezTo>
                  <a:pt x="11200" y="1075"/>
                  <a:pt x="10125" y="0"/>
                  <a:pt x="8800" y="0"/>
                </a:cubicBezTo>
                <a:cubicBezTo>
                  <a:pt x="7475" y="0"/>
                  <a:pt x="6400" y="1075"/>
                  <a:pt x="6400" y="2400"/>
                </a:cubicBezTo>
                <a:cubicBezTo>
                  <a:pt x="6400" y="3725"/>
                  <a:pt x="7475" y="4800"/>
                  <a:pt x="8800" y="48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3" name="Group 1">
            <a:extLst>
              <a:ext uri="{FF2B5EF4-FFF2-40B4-BE49-F238E27FC236}">
                <a16:creationId xmlns:a16="http://schemas.microsoft.com/office/drawing/2014/main" id="{8C1FE5BC-69B6-47AB-B8BA-FEBC3A81FB44}"/>
              </a:ext>
            </a:extLst>
          </p:cNvPr>
          <p:cNvGrpSpPr/>
          <p:nvPr/>
        </p:nvGrpSpPr>
        <p:grpSpPr>
          <a:xfrm>
            <a:off x="6722549" y="2298751"/>
            <a:ext cx="523875" cy="507262"/>
            <a:chOff x="6756082" y="2272166"/>
            <a:chExt cx="523875" cy="507262"/>
          </a:xfrm>
        </p:grpSpPr>
        <p:sp>
          <p:nvSpPr>
            <p:cNvPr id="44" name="Freeform 45">
              <a:extLst>
                <a:ext uri="{FF2B5EF4-FFF2-40B4-BE49-F238E27FC236}">
                  <a16:creationId xmlns:a16="http://schemas.microsoft.com/office/drawing/2014/main" id="{47177C94-407A-4DC0-A853-7C18ECA955BA}"/>
                </a:ext>
              </a:extLst>
            </p:cNvPr>
            <p:cNvSpPr/>
            <p:nvPr/>
          </p:nvSpPr>
          <p:spPr bwMode="auto">
            <a:xfrm>
              <a:off x="7023576" y="2272166"/>
              <a:ext cx="174625" cy="166318"/>
            </a:xfrm>
            <a:custGeom>
              <a:avLst/>
              <a:gdLst>
                <a:gd name="connsiteX0" fmla="*/ 69048 w 609763"/>
                <a:gd name="connsiteY0" fmla="*/ 467002 h 580760"/>
                <a:gd name="connsiteX1" fmla="*/ 84749 w 609763"/>
                <a:gd name="connsiteY1" fmla="*/ 482703 h 580760"/>
                <a:gd name="connsiteX2" fmla="*/ 69048 w 609763"/>
                <a:gd name="connsiteY2" fmla="*/ 498404 h 580760"/>
                <a:gd name="connsiteX3" fmla="*/ 53347 w 609763"/>
                <a:gd name="connsiteY3" fmla="*/ 482703 h 580760"/>
                <a:gd name="connsiteX4" fmla="*/ 69048 w 609763"/>
                <a:gd name="connsiteY4" fmla="*/ 467002 h 580760"/>
                <a:gd name="connsiteX5" fmla="*/ 69048 w 609763"/>
                <a:gd name="connsiteY5" fmla="*/ 327212 h 580760"/>
                <a:gd name="connsiteX6" fmla="*/ 84749 w 609763"/>
                <a:gd name="connsiteY6" fmla="*/ 342913 h 580760"/>
                <a:gd name="connsiteX7" fmla="*/ 69048 w 609763"/>
                <a:gd name="connsiteY7" fmla="*/ 358614 h 580760"/>
                <a:gd name="connsiteX8" fmla="*/ 53347 w 609763"/>
                <a:gd name="connsiteY8" fmla="*/ 342913 h 580760"/>
                <a:gd name="connsiteX9" fmla="*/ 69048 w 609763"/>
                <a:gd name="connsiteY9" fmla="*/ 327212 h 580760"/>
                <a:gd name="connsiteX10" fmla="*/ 443351 w 609763"/>
                <a:gd name="connsiteY10" fmla="*/ 299768 h 580760"/>
                <a:gd name="connsiteX11" fmla="*/ 370388 w 609763"/>
                <a:gd name="connsiteY11" fmla="*/ 324702 h 580760"/>
                <a:gd name="connsiteX12" fmla="*/ 358882 w 609763"/>
                <a:gd name="connsiteY12" fmla="*/ 368686 h 580760"/>
                <a:gd name="connsiteX13" fmla="*/ 363653 w 609763"/>
                <a:gd name="connsiteY13" fmla="*/ 378772 h 580760"/>
                <a:gd name="connsiteX14" fmla="*/ 347096 w 609763"/>
                <a:gd name="connsiteY14" fmla="*/ 410429 h 580760"/>
                <a:gd name="connsiteX15" fmla="*/ 360285 w 609763"/>
                <a:gd name="connsiteY15" fmla="*/ 417153 h 580760"/>
                <a:gd name="connsiteX16" fmla="*/ 359163 w 609763"/>
                <a:gd name="connsiteY16" fmla="*/ 426118 h 580760"/>
                <a:gd name="connsiteX17" fmla="*/ 365056 w 609763"/>
                <a:gd name="connsiteY17" fmla="*/ 441526 h 580760"/>
                <a:gd name="connsiteX18" fmla="*/ 363933 w 609763"/>
                <a:gd name="connsiteY18" fmla="*/ 455534 h 580760"/>
                <a:gd name="connsiteX19" fmla="*/ 381332 w 609763"/>
                <a:gd name="connsiteY19" fmla="*/ 463658 h 580760"/>
                <a:gd name="connsiteX20" fmla="*/ 404063 w 609763"/>
                <a:gd name="connsiteY20" fmla="*/ 460016 h 580760"/>
                <a:gd name="connsiteX21" fmla="*/ 392277 w 609763"/>
                <a:gd name="connsiteY21" fmla="*/ 489993 h 580760"/>
                <a:gd name="connsiteX22" fmla="*/ 499476 w 609763"/>
                <a:gd name="connsiteY22" fmla="*/ 489993 h 580760"/>
                <a:gd name="connsiteX23" fmla="*/ 468888 w 609763"/>
                <a:gd name="connsiteY23" fmla="*/ 437884 h 580760"/>
                <a:gd name="connsiteX24" fmla="*/ 499196 w 609763"/>
                <a:gd name="connsiteY24" fmla="*/ 360842 h 580760"/>
                <a:gd name="connsiteX25" fmla="*/ 443351 w 609763"/>
                <a:gd name="connsiteY25" fmla="*/ 299768 h 580760"/>
                <a:gd name="connsiteX26" fmla="*/ 394522 w 609763"/>
                <a:gd name="connsiteY26" fmla="*/ 208438 h 580760"/>
                <a:gd name="connsiteX27" fmla="*/ 405466 w 609763"/>
                <a:gd name="connsiteY27" fmla="*/ 213481 h 580760"/>
                <a:gd name="connsiteX28" fmla="*/ 416972 w 609763"/>
                <a:gd name="connsiteY28" fmla="*/ 244578 h 580760"/>
                <a:gd name="connsiteX29" fmla="*/ 431845 w 609763"/>
                <a:gd name="connsiteY29" fmla="*/ 252702 h 580760"/>
                <a:gd name="connsiteX30" fmla="*/ 441106 w 609763"/>
                <a:gd name="connsiteY30" fmla="*/ 245699 h 580760"/>
                <a:gd name="connsiteX31" fmla="*/ 455137 w 609763"/>
                <a:gd name="connsiteY31" fmla="*/ 215162 h 580760"/>
                <a:gd name="connsiteX32" fmla="*/ 466082 w 609763"/>
                <a:gd name="connsiteY32" fmla="*/ 211240 h 580760"/>
                <a:gd name="connsiteX33" fmla="*/ 534555 w 609763"/>
                <a:gd name="connsiteY33" fmla="*/ 242617 h 580760"/>
                <a:gd name="connsiteX34" fmla="*/ 538764 w 609763"/>
                <a:gd name="connsiteY34" fmla="*/ 253823 h 580760"/>
                <a:gd name="connsiteX35" fmla="*/ 524733 w 609763"/>
                <a:gd name="connsiteY35" fmla="*/ 284080 h 580760"/>
                <a:gd name="connsiteX36" fmla="*/ 529223 w 609763"/>
                <a:gd name="connsiteY36" fmla="*/ 300329 h 580760"/>
                <a:gd name="connsiteX37" fmla="*/ 541009 w 609763"/>
                <a:gd name="connsiteY37" fmla="*/ 301729 h 580760"/>
                <a:gd name="connsiteX38" fmla="*/ 572439 w 609763"/>
                <a:gd name="connsiteY38" fmla="*/ 290243 h 580760"/>
                <a:gd name="connsiteX39" fmla="*/ 583103 w 609763"/>
                <a:gd name="connsiteY39" fmla="*/ 295286 h 580760"/>
                <a:gd name="connsiteX40" fmla="*/ 609201 w 609763"/>
                <a:gd name="connsiteY40" fmla="*/ 365885 h 580760"/>
                <a:gd name="connsiteX41" fmla="*/ 604431 w 609763"/>
                <a:gd name="connsiteY41" fmla="*/ 376530 h 580760"/>
                <a:gd name="connsiteX42" fmla="*/ 573001 w 609763"/>
                <a:gd name="connsiteY42" fmla="*/ 388297 h 580760"/>
                <a:gd name="connsiteX43" fmla="*/ 565143 w 609763"/>
                <a:gd name="connsiteY43" fmla="*/ 396982 h 580760"/>
                <a:gd name="connsiteX44" fmla="*/ 572159 w 609763"/>
                <a:gd name="connsiteY44" fmla="*/ 412110 h 580760"/>
                <a:gd name="connsiteX45" fmla="*/ 602466 w 609763"/>
                <a:gd name="connsiteY45" fmla="*/ 426118 h 580760"/>
                <a:gd name="connsiteX46" fmla="*/ 606395 w 609763"/>
                <a:gd name="connsiteY46" fmla="*/ 437044 h 580760"/>
                <a:gd name="connsiteX47" fmla="*/ 574965 w 609763"/>
                <a:gd name="connsiteY47" fmla="*/ 505681 h 580760"/>
                <a:gd name="connsiteX48" fmla="*/ 563740 w 609763"/>
                <a:gd name="connsiteY48" fmla="*/ 509604 h 580760"/>
                <a:gd name="connsiteX49" fmla="*/ 533432 w 609763"/>
                <a:gd name="connsiteY49" fmla="*/ 495596 h 580760"/>
                <a:gd name="connsiteX50" fmla="*/ 517156 w 609763"/>
                <a:gd name="connsiteY50" fmla="*/ 500358 h 580760"/>
                <a:gd name="connsiteX51" fmla="*/ 515753 w 609763"/>
                <a:gd name="connsiteY51" fmla="*/ 511845 h 580760"/>
                <a:gd name="connsiteX52" fmla="*/ 527258 w 609763"/>
                <a:gd name="connsiteY52" fmla="*/ 543222 h 580760"/>
                <a:gd name="connsiteX53" fmla="*/ 522488 w 609763"/>
                <a:gd name="connsiteY53" fmla="*/ 554148 h 580760"/>
                <a:gd name="connsiteX54" fmla="*/ 451489 w 609763"/>
                <a:gd name="connsiteY54" fmla="*/ 580202 h 580760"/>
                <a:gd name="connsiteX55" fmla="*/ 440825 w 609763"/>
                <a:gd name="connsiteY55" fmla="*/ 575160 h 580760"/>
                <a:gd name="connsiteX56" fmla="*/ 429320 w 609763"/>
                <a:gd name="connsiteY56" fmla="*/ 543782 h 580760"/>
                <a:gd name="connsiteX57" fmla="*/ 414727 w 609763"/>
                <a:gd name="connsiteY57" fmla="*/ 535658 h 580760"/>
                <a:gd name="connsiteX58" fmla="*/ 405186 w 609763"/>
                <a:gd name="connsiteY58" fmla="*/ 542942 h 580760"/>
                <a:gd name="connsiteX59" fmla="*/ 391154 w 609763"/>
                <a:gd name="connsiteY59" fmla="*/ 573198 h 580760"/>
                <a:gd name="connsiteX60" fmla="*/ 380210 w 609763"/>
                <a:gd name="connsiteY60" fmla="*/ 577401 h 580760"/>
                <a:gd name="connsiteX61" fmla="*/ 311456 w 609763"/>
                <a:gd name="connsiteY61" fmla="*/ 545743 h 580760"/>
                <a:gd name="connsiteX62" fmla="*/ 307527 w 609763"/>
                <a:gd name="connsiteY62" fmla="*/ 534537 h 580760"/>
                <a:gd name="connsiteX63" fmla="*/ 321559 w 609763"/>
                <a:gd name="connsiteY63" fmla="*/ 504561 h 580760"/>
                <a:gd name="connsiteX64" fmla="*/ 317069 w 609763"/>
                <a:gd name="connsiteY64" fmla="*/ 488312 h 580760"/>
                <a:gd name="connsiteX65" fmla="*/ 305282 w 609763"/>
                <a:gd name="connsiteY65" fmla="*/ 486631 h 580760"/>
                <a:gd name="connsiteX66" fmla="*/ 273852 w 609763"/>
                <a:gd name="connsiteY66" fmla="*/ 498397 h 580760"/>
                <a:gd name="connsiteX67" fmla="*/ 263188 w 609763"/>
                <a:gd name="connsiteY67" fmla="*/ 493355 h 580760"/>
                <a:gd name="connsiteX68" fmla="*/ 236809 w 609763"/>
                <a:gd name="connsiteY68" fmla="*/ 422756 h 580760"/>
                <a:gd name="connsiteX69" fmla="*/ 241861 w 609763"/>
                <a:gd name="connsiteY69" fmla="*/ 411830 h 580760"/>
                <a:gd name="connsiteX70" fmla="*/ 273291 w 609763"/>
                <a:gd name="connsiteY70" fmla="*/ 400344 h 580760"/>
                <a:gd name="connsiteX71" fmla="*/ 281429 w 609763"/>
                <a:gd name="connsiteY71" fmla="*/ 385776 h 580760"/>
                <a:gd name="connsiteX72" fmla="*/ 274133 w 609763"/>
                <a:gd name="connsiteY72" fmla="*/ 376530 h 580760"/>
                <a:gd name="connsiteX73" fmla="*/ 243825 w 609763"/>
                <a:gd name="connsiteY73" fmla="*/ 362523 h 580760"/>
                <a:gd name="connsiteX74" fmla="*/ 239896 w 609763"/>
                <a:gd name="connsiteY74" fmla="*/ 351317 h 580760"/>
                <a:gd name="connsiteX75" fmla="*/ 271327 w 609763"/>
                <a:gd name="connsiteY75" fmla="*/ 282959 h 580760"/>
                <a:gd name="connsiteX76" fmla="*/ 282552 w 609763"/>
                <a:gd name="connsiteY76" fmla="*/ 278757 h 580760"/>
                <a:gd name="connsiteX77" fmla="*/ 312859 w 609763"/>
                <a:gd name="connsiteY77" fmla="*/ 292764 h 580760"/>
                <a:gd name="connsiteX78" fmla="*/ 328855 w 609763"/>
                <a:gd name="connsiteY78" fmla="*/ 288282 h 580760"/>
                <a:gd name="connsiteX79" fmla="*/ 330539 w 609763"/>
                <a:gd name="connsiteY79" fmla="*/ 276796 h 580760"/>
                <a:gd name="connsiteX80" fmla="*/ 318752 w 609763"/>
                <a:gd name="connsiteY80" fmla="*/ 245418 h 580760"/>
                <a:gd name="connsiteX81" fmla="*/ 323804 w 609763"/>
                <a:gd name="connsiteY81" fmla="*/ 234492 h 580760"/>
                <a:gd name="connsiteX82" fmla="*/ 69048 w 609763"/>
                <a:gd name="connsiteY82" fmla="*/ 187422 h 580760"/>
                <a:gd name="connsiteX83" fmla="*/ 84749 w 609763"/>
                <a:gd name="connsiteY83" fmla="*/ 203123 h 580760"/>
                <a:gd name="connsiteX84" fmla="*/ 69048 w 609763"/>
                <a:gd name="connsiteY84" fmla="*/ 218824 h 580760"/>
                <a:gd name="connsiteX85" fmla="*/ 53347 w 609763"/>
                <a:gd name="connsiteY85" fmla="*/ 203123 h 580760"/>
                <a:gd name="connsiteX86" fmla="*/ 69048 w 609763"/>
                <a:gd name="connsiteY86" fmla="*/ 187422 h 580760"/>
                <a:gd name="connsiteX87" fmla="*/ 70434 w 609763"/>
                <a:gd name="connsiteY87" fmla="*/ 0 h 580760"/>
                <a:gd name="connsiteX88" fmla="*/ 409976 w 609763"/>
                <a:gd name="connsiteY88" fmla="*/ 0 h 580760"/>
                <a:gd name="connsiteX89" fmla="*/ 436635 w 609763"/>
                <a:gd name="connsiteY89" fmla="*/ 21853 h 580760"/>
                <a:gd name="connsiteX90" fmla="*/ 480130 w 609763"/>
                <a:gd name="connsiteY90" fmla="*/ 180149 h 580760"/>
                <a:gd name="connsiteX91" fmla="*/ 480410 w 609763"/>
                <a:gd name="connsiteY91" fmla="*/ 181270 h 580760"/>
                <a:gd name="connsiteX92" fmla="*/ 480410 w 609763"/>
                <a:gd name="connsiteY92" fmla="*/ 192196 h 580760"/>
                <a:gd name="connsiteX93" fmla="*/ 475920 w 609763"/>
                <a:gd name="connsiteY93" fmla="*/ 189955 h 580760"/>
                <a:gd name="connsiteX94" fmla="*/ 458522 w 609763"/>
                <a:gd name="connsiteY94" fmla="*/ 187713 h 580760"/>
                <a:gd name="connsiteX95" fmla="*/ 458522 w 609763"/>
                <a:gd name="connsiteY95" fmla="*/ 181270 h 580760"/>
                <a:gd name="connsiteX96" fmla="*/ 436635 w 609763"/>
                <a:gd name="connsiteY96" fmla="*/ 159697 h 580760"/>
                <a:gd name="connsiteX97" fmla="*/ 43775 w 609763"/>
                <a:gd name="connsiteY97" fmla="*/ 159697 h 580760"/>
                <a:gd name="connsiteX98" fmla="*/ 21888 w 609763"/>
                <a:gd name="connsiteY98" fmla="*/ 181270 h 580760"/>
                <a:gd name="connsiteX99" fmla="*/ 21888 w 609763"/>
                <a:gd name="connsiteY99" fmla="*/ 224977 h 580760"/>
                <a:gd name="connsiteX100" fmla="*/ 43775 w 609763"/>
                <a:gd name="connsiteY100" fmla="*/ 246830 h 580760"/>
                <a:gd name="connsiteX101" fmla="*/ 295486 w 609763"/>
                <a:gd name="connsiteY101" fmla="*/ 246830 h 580760"/>
                <a:gd name="connsiteX102" fmla="*/ 296889 w 609763"/>
                <a:gd name="connsiteY102" fmla="*/ 253274 h 580760"/>
                <a:gd name="connsiteX103" fmla="*/ 299976 w 609763"/>
                <a:gd name="connsiteY103" fmla="*/ 261118 h 580760"/>
                <a:gd name="connsiteX104" fmla="*/ 292119 w 609763"/>
                <a:gd name="connsiteY104" fmla="*/ 257756 h 580760"/>
                <a:gd name="connsiteX105" fmla="*/ 250307 w 609763"/>
                <a:gd name="connsiteY105" fmla="*/ 273166 h 580760"/>
                <a:gd name="connsiteX106" fmla="*/ 238241 w 609763"/>
                <a:gd name="connsiteY106" fmla="*/ 299222 h 580760"/>
                <a:gd name="connsiteX107" fmla="*/ 43775 w 609763"/>
                <a:gd name="connsiteY107" fmla="*/ 299222 h 580760"/>
                <a:gd name="connsiteX108" fmla="*/ 21888 w 609763"/>
                <a:gd name="connsiteY108" fmla="*/ 321075 h 580760"/>
                <a:gd name="connsiteX109" fmla="*/ 21888 w 609763"/>
                <a:gd name="connsiteY109" fmla="*/ 364781 h 580760"/>
                <a:gd name="connsiteX110" fmla="*/ 43775 w 609763"/>
                <a:gd name="connsiteY110" fmla="*/ 386634 h 580760"/>
                <a:gd name="connsiteX111" fmla="*/ 240486 w 609763"/>
                <a:gd name="connsiteY111" fmla="*/ 386634 h 580760"/>
                <a:gd name="connsiteX112" fmla="*/ 241889 w 609763"/>
                <a:gd name="connsiteY112" fmla="*/ 387195 h 580760"/>
                <a:gd name="connsiteX113" fmla="*/ 233751 w 609763"/>
                <a:gd name="connsiteY113" fmla="*/ 389997 h 580760"/>
                <a:gd name="connsiteX114" fmla="*/ 214950 w 609763"/>
                <a:gd name="connsiteY114" fmla="*/ 430621 h 580760"/>
                <a:gd name="connsiteX115" fmla="*/ 218317 w 609763"/>
                <a:gd name="connsiteY115" fmla="*/ 439026 h 580760"/>
                <a:gd name="connsiteX116" fmla="*/ 43775 w 609763"/>
                <a:gd name="connsiteY116" fmla="*/ 439026 h 580760"/>
                <a:gd name="connsiteX117" fmla="*/ 21888 w 609763"/>
                <a:gd name="connsiteY117" fmla="*/ 460879 h 580760"/>
                <a:gd name="connsiteX118" fmla="*/ 21888 w 609763"/>
                <a:gd name="connsiteY118" fmla="*/ 504586 h 580760"/>
                <a:gd name="connsiteX119" fmla="*/ 43775 w 609763"/>
                <a:gd name="connsiteY119" fmla="*/ 526439 h 580760"/>
                <a:gd name="connsiteX120" fmla="*/ 285945 w 609763"/>
                <a:gd name="connsiteY120" fmla="*/ 526439 h 580760"/>
                <a:gd name="connsiteX121" fmla="*/ 285103 w 609763"/>
                <a:gd name="connsiteY121" fmla="*/ 548012 h 580760"/>
                <a:gd name="connsiteX122" fmla="*/ 43775 w 609763"/>
                <a:gd name="connsiteY122" fmla="*/ 548012 h 580760"/>
                <a:gd name="connsiteX123" fmla="*/ 0 w 609763"/>
                <a:gd name="connsiteY123" fmla="*/ 504586 h 580760"/>
                <a:gd name="connsiteX124" fmla="*/ 0 w 609763"/>
                <a:gd name="connsiteY124" fmla="*/ 460879 h 580760"/>
                <a:gd name="connsiteX125" fmla="*/ 280 w 609763"/>
                <a:gd name="connsiteY125" fmla="*/ 459479 h 580760"/>
                <a:gd name="connsiteX126" fmla="*/ 11505 w 609763"/>
                <a:gd name="connsiteY126" fmla="*/ 394199 h 580760"/>
                <a:gd name="connsiteX127" fmla="*/ 0 w 609763"/>
                <a:gd name="connsiteY127" fmla="*/ 364781 h 580760"/>
                <a:gd name="connsiteX128" fmla="*/ 0 w 609763"/>
                <a:gd name="connsiteY128" fmla="*/ 321075 h 580760"/>
                <a:gd name="connsiteX129" fmla="*/ 280 w 609763"/>
                <a:gd name="connsiteY129" fmla="*/ 319954 h 580760"/>
                <a:gd name="connsiteX130" fmla="*/ 11505 w 609763"/>
                <a:gd name="connsiteY130" fmla="*/ 254394 h 580760"/>
                <a:gd name="connsiteX131" fmla="*/ 0 w 609763"/>
                <a:gd name="connsiteY131" fmla="*/ 224977 h 580760"/>
                <a:gd name="connsiteX132" fmla="*/ 0 w 609763"/>
                <a:gd name="connsiteY132" fmla="*/ 181270 h 580760"/>
                <a:gd name="connsiteX133" fmla="*/ 280 w 609763"/>
                <a:gd name="connsiteY133" fmla="*/ 180149 h 580760"/>
                <a:gd name="connsiteX134" fmla="*/ 43775 w 609763"/>
                <a:gd name="connsiteY134" fmla="*/ 21853 h 580760"/>
                <a:gd name="connsiteX135" fmla="*/ 70434 w 609763"/>
                <a:gd name="connsiteY135" fmla="*/ 0 h 5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09763" h="580760">
                  <a:moveTo>
                    <a:pt x="69048" y="467002"/>
                  </a:moveTo>
                  <a:cubicBezTo>
                    <a:pt x="77719" y="467002"/>
                    <a:pt x="84749" y="474032"/>
                    <a:pt x="84749" y="482703"/>
                  </a:cubicBezTo>
                  <a:cubicBezTo>
                    <a:pt x="84749" y="491374"/>
                    <a:pt x="77719" y="498404"/>
                    <a:pt x="69048" y="498404"/>
                  </a:cubicBezTo>
                  <a:cubicBezTo>
                    <a:pt x="60377" y="498404"/>
                    <a:pt x="53347" y="491374"/>
                    <a:pt x="53347" y="482703"/>
                  </a:cubicBezTo>
                  <a:cubicBezTo>
                    <a:pt x="53347" y="474032"/>
                    <a:pt x="60377" y="467002"/>
                    <a:pt x="69048" y="467002"/>
                  </a:cubicBezTo>
                  <a:close/>
                  <a:moveTo>
                    <a:pt x="69048" y="327212"/>
                  </a:moveTo>
                  <a:cubicBezTo>
                    <a:pt x="77719" y="327212"/>
                    <a:pt x="84749" y="334242"/>
                    <a:pt x="84749" y="342913"/>
                  </a:cubicBezTo>
                  <a:cubicBezTo>
                    <a:pt x="84749" y="351584"/>
                    <a:pt x="77719" y="358614"/>
                    <a:pt x="69048" y="358614"/>
                  </a:cubicBezTo>
                  <a:cubicBezTo>
                    <a:pt x="60377" y="358614"/>
                    <a:pt x="53347" y="351584"/>
                    <a:pt x="53347" y="342913"/>
                  </a:cubicBezTo>
                  <a:cubicBezTo>
                    <a:pt x="53347" y="334242"/>
                    <a:pt x="60377" y="327212"/>
                    <a:pt x="69048" y="327212"/>
                  </a:cubicBezTo>
                  <a:close/>
                  <a:moveTo>
                    <a:pt x="443351" y="299768"/>
                  </a:moveTo>
                  <a:cubicBezTo>
                    <a:pt x="408273" y="295286"/>
                    <a:pt x="381894" y="303130"/>
                    <a:pt x="370388" y="324702"/>
                  </a:cubicBezTo>
                  <a:cubicBezTo>
                    <a:pt x="358882" y="346274"/>
                    <a:pt x="358040" y="365324"/>
                    <a:pt x="358882" y="368686"/>
                  </a:cubicBezTo>
                  <a:cubicBezTo>
                    <a:pt x="359724" y="372328"/>
                    <a:pt x="363653" y="378772"/>
                    <a:pt x="363653" y="378772"/>
                  </a:cubicBezTo>
                  <a:cubicBezTo>
                    <a:pt x="363653" y="378772"/>
                    <a:pt x="345973" y="405947"/>
                    <a:pt x="347096" y="410429"/>
                  </a:cubicBezTo>
                  <a:cubicBezTo>
                    <a:pt x="348218" y="414912"/>
                    <a:pt x="360285" y="417153"/>
                    <a:pt x="360285" y="417153"/>
                  </a:cubicBezTo>
                  <a:cubicBezTo>
                    <a:pt x="360285" y="417153"/>
                    <a:pt x="361408" y="420234"/>
                    <a:pt x="359163" y="426118"/>
                  </a:cubicBezTo>
                  <a:cubicBezTo>
                    <a:pt x="356918" y="432281"/>
                    <a:pt x="363372" y="439005"/>
                    <a:pt x="365056" y="441526"/>
                  </a:cubicBezTo>
                  <a:cubicBezTo>
                    <a:pt x="367020" y="444048"/>
                    <a:pt x="362530" y="451332"/>
                    <a:pt x="363933" y="455534"/>
                  </a:cubicBezTo>
                  <a:cubicBezTo>
                    <a:pt x="365617" y="459736"/>
                    <a:pt x="372913" y="464779"/>
                    <a:pt x="381332" y="463658"/>
                  </a:cubicBezTo>
                  <a:cubicBezTo>
                    <a:pt x="389470" y="462818"/>
                    <a:pt x="400415" y="460857"/>
                    <a:pt x="404063" y="460016"/>
                  </a:cubicBezTo>
                  <a:cubicBezTo>
                    <a:pt x="412482" y="479907"/>
                    <a:pt x="392277" y="489993"/>
                    <a:pt x="392277" y="489993"/>
                  </a:cubicBezTo>
                  <a:lnTo>
                    <a:pt x="499476" y="489993"/>
                  </a:lnTo>
                  <a:cubicBezTo>
                    <a:pt x="499476" y="489993"/>
                    <a:pt x="468327" y="465059"/>
                    <a:pt x="468888" y="437884"/>
                  </a:cubicBezTo>
                  <a:cubicBezTo>
                    <a:pt x="469169" y="422476"/>
                    <a:pt x="499476" y="403145"/>
                    <a:pt x="499196" y="360842"/>
                  </a:cubicBezTo>
                  <a:cubicBezTo>
                    <a:pt x="499196" y="339550"/>
                    <a:pt x="478429" y="304251"/>
                    <a:pt x="443351" y="299768"/>
                  </a:cubicBezTo>
                  <a:close/>
                  <a:moveTo>
                    <a:pt x="394522" y="208438"/>
                  </a:moveTo>
                  <a:cubicBezTo>
                    <a:pt x="399012" y="206757"/>
                    <a:pt x="403782" y="208998"/>
                    <a:pt x="405466" y="213481"/>
                  </a:cubicBezTo>
                  <a:lnTo>
                    <a:pt x="416972" y="244578"/>
                  </a:lnTo>
                  <a:cubicBezTo>
                    <a:pt x="418656" y="249060"/>
                    <a:pt x="428478" y="252702"/>
                    <a:pt x="431845" y="252702"/>
                  </a:cubicBezTo>
                  <a:cubicBezTo>
                    <a:pt x="434932" y="252983"/>
                    <a:pt x="439141" y="249621"/>
                    <a:pt x="441106" y="245699"/>
                  </a:cubicBezTo>
                  <a:lnTo>
                    <a:pt x="455137" y="215162"/>
                  </a:lnTo>
                  <a:cubicBezTo>
                    <a:pt x="456821" y="211240"/>
                    <a:pt x="461872" y="209279"/>
                    <a:pt x="466082" y="211240"/>
                  </a:cubicBezTo>
                  <a:lnTo>
                    <a:pt x="534555" y="242617"/>
                  </a:lnTo>
                  <a:cubicBezTo>
                    <a:pt x="538764" y="244578"/>
                    <a:pt x="540728" y="249621"/>
                    <a:pt x="538764" y="253823"/>
                  </a:cubicBezTo>
                  <a:lnTo>
                    <a:pt x="524733" y="284080"/>
                  </a:lnTo>
                  <a:cubicBezTo>
                    <a:pt x="522768" y="288282"/>
                    <a:pt x="527258" y="297807"/>
                    <a:pt x="529223" y="300329"/>
                  </a:cubicBezTo>
                  <a:cubicBezTo>
                    <a:pt x="531468" y="302570"/>
                    <a:pt x="536519" y="303410"/>
                    <a:pt x="541009" y="301729"/>
                  </a:cubicBezTo>
                  <a:lnTo>
                    <a:pt x="572439" y="290243"/>
                  </a:lnTo>
                  <a:cubicBezTo>
                    <a:pt x="576649" y="288562"/>
                    <a:pt x="581700" y="290803"/>
                    <a:pt x="583103" y="295286"/>
                  </a:cubicBezTo>
                  <a:lnTo>
                    <a:pt x="609201" y="365885"/>
                  </a:lnTo>
                  <a:cubicBezTo>
                    <a:pt x="610885" y="370087"/>
                    <a:pt x="608640" y="375130"/>
                    <a:pt x="604431" y="376530"/>
                  </a:cubicBezTo>
                  <a:lnTo>
                    <a:pt x="573001" y="388297"/>
                  </a:lnTo>
                  <a:cubicBezTo>
                    <a:pt x="568511" y="389698"/>
                    <a:pt x="565143" y="393620"/>
                    <a:pt x="565143" y="396982"/>
                  </a:cubicBezTo>
                  <a:cubicBezTo>
                    <a:pt x="565143" y="400063"/>
                    <a:pt x="567949" y="410149"/>
                    <a:pt x="572159" y="412110"/>
                  </a:cubicBezTo>
                  <a:lnTo>
                    <a:pt x="602466" y="426118"/>
                  </a:lnTo>
                  <a:cubicBezTo>
                    <a:pt x="606676" y="428079"/>
                    <a:pt x="608360" y="433122"/>
                    <a:pt x="606395" y="437044"/>
                  </a:cubicBezTo>
                  <a:lnTo>
                    <a:pt x="574965" y="505681"/>
                  </a:lnTo>
                  <a:cubicBezTo>
                    <a:pt x="573001" y="509884"/>
                    <a:pt x="567949" y="511565"/>
                    <a:pt x="563740" y="509604"/>
                  </a:cubicBezTo>
                  <a:lnTo>
                    <a:pt x="533432" y="495596"/>
                  </a:lnTo>
                  <a:cubicBezTo>
                    <a:pt x="529223" y="493915"/>
                    <a:pt x="519681" y="498117"/>
                    <a:pt x="517156" y="500358"/>
                  </a:cubicBezTo>
                  <a:cubicBezTo>
                    <a:pt x="514911" y="502320"/>
                    <a:pt x="514069" y="507642"/>
                    <a:pt x="515753" y="511845"/>
                  </a:cubicBezTo>
                  <a:lnTo>
                    <a:pt x="527258" y="543222"/>
                  </a:lnTo>
                  <a:cubicBezTo>
                    <a:pt x="528942" y="547704"/>
                    <a:pt x="526697" y="552467"/>
                    <a:pt x="522488" y="554148"/>
                  </a:cubicBezTo>
                  <a:lnTo>
                    <a:pt x="451489" y="580202"/>
                  </a:lnTo>
                  <a:cubicBezTo>
                    <a:pt x="447280" y="581883"/>
                    <a:pt x="442228" y="579642"/>
                    <a:pt x="440825" y="575160"/>
                  </a:cubicBezTo>
                  <a:lnTo>
                    <a:pt x="429320" y="543782"/>
                  </a:lnTo>
                  <a:cubicBezTo>
                    <a:pt x="427636" y="539580"/>
                    <a:pt x="417814" y="535938"/>
                    <a:pt x="414727" y="535658"/>
                  </a:cubicBezTo>
                  <a:cubicBezTo>
                    <a:pt x="411359" y="535658"/>
                    <a:pt x="407150" y="538740"/>
                    <a:pt x="405186" y="542942"/>
                  </a:cubicBezTo>
                  <a:lnTo>
                    <a:pt x="391154" y="573198"/>
                  </a:lnTo>
                  <a:cubicBezTo>
                    <a:pt x="389470" y="577401"/>
                    <a:pt x="384419" y="579362"/>
                    <a:pt x="380210" y="577401"/>
                  </a:cubicBezTo>
                  <a:lnTo>
                    <a:pt x="311456" y="545743"/>
                  </a:lnTo>
                  <a:cubicBezTo>
                    <a:pt x="307527" y="543782"/>
                    <a:pt x="305563" y="538740"/>
                    <a:pt x="307527" y="534537"/>
                  </a:cubicBezTo>
                  <a:lnTo>
                    <a:pt x="321559" y="504561"/>
                  </a:lnTo>
                  <a:cubicBezTo>
                    <a:pt x="323523" y="500078"/>
                    <a:pt x="319033" y="490833"/>
                    <a:pt x="317069" y="488312"/>
                  </a:cubicBezTo>
                  <a:cubicBezTo>
                    <a:pt x="314824" y="485790"/>
                    <a:pt x="309492" y="485230"/>
                    <a:pt x="305282" y="486631"/>
                  </a:cubicBezTo>
                  <a:lnTo>
                    <a:pt x="273852" y="498397"/>
                  </a:lnTo>
                  <a:cubicBezTo>
                    <a:pt x="269643" y="500078"/>
                    <a:pt x="264591" y="497557"/>
                    <a:pt x="263188" y="493355"/>
                  </a:cubicBezTo>
                  <a:lnTo>
                    <a:pt x="236809" y="422756"/>
                  </a:lnTo>
                  <a:cubicBezTo>
                    <a:pt x="235406" y="418273"/>
                    <a:pt x="237651" y="413511"/>
                    <a:pt x="241861" y="411830"/>
                  </a:cubicBezTo>
                  <a:lnTo>
                    <a:pt x="273291" y="400344"/>
                  </a:lnTo>
                  <a:cubicBezTo>
                    <a:pt x="277500" y="398663"/>
                    <a:pt x="281148" y="388857"/>
                    <a:pt x="281429" y="385776"/>
                  </a:cubicBezTo>
                  <a:cubicBezTo>
                    <a:pt x="281710" y="382694"/>
                    <a:pt x="278342" y="378211"/>
                    <a:pt x="274133" y="376530"/>
                  </a:cubicBezTo>
                  <a:lnTo>
                    <a:pt x="243825" y="362523"/>
                  </a:lnTo>
                  <a:cubicBezTo>
                    <a:pt x="239616" y="360562"/>
                    <a:pt x="237932" y="355519"/>
                    <a:pt x="239896" y="351317"/>
                  </a:cubicBezTo>
                  <a:lnTo>
                    <a:pt x="271327" y="282959"/>
                  </a:lnTo>
                  <a:cubicBezTo>
                    <a:pt x="273291" y="278757"/>
                    <a:pt x="278342" y="277076"/>
                    <a:pt x="282552" y="278757"/>
                  </a:cubicBezTo>
                  <a:lnTo>
                    <a:pt x="312859" y="292764"/>
                  </a:lnTo>
                  <a:cubicBezTo>
                    <a:pt x="317069" y="294726"/>
                    <a:pt x="326610" y="290243"/>
                    <a:pt x="328855" y="288282"/>
                  </a:cubicBezTo>
                  <a:cubicBezTo>
                    <a:pt x="331381" y="286321"/>
                    <a:pt x="331942" y="280998"/>
                    <a:pt x="330539" y="276796"/>
                  </a:cubicBezTo>
                  <a:lnTo>
                    <a:pt x="318752" y="245418"/>
                  </a:lnTo>
                  <a:cubicBezTo>
                    <a:pt x="317349" y="240936"/>
                    <a:pt x="319594" y="236173"/>
                    <a:pt x="323804" y="234492"/>
                  </a:cubicBezTo>
                  <a:close/>
                  <a:moveTo>
                    <a:pt x="69048" y="187422"/>
                  </a:moveTo>
                  <a:cubicBezTo>
                    <a:pt x="77719" y="187422"/>
                    <a:pt x="84749" y="194452"/>
                    <a:pt x="84749" y="203123"/>
                  </a:cubicBezTo>
                  <a:cubicBezTo>
                    <a:pt x="84749" y="211794"/>
                    <a:pt x="77719" y="218824"/>
                    <a:pt x="69048" y="218824"/>
                  </a:cubicBezTo>
                  <a:cubicBezTo>
                    <a:pt x="60377" y="218824"/>
                    <a:pt x="53347" y="211794"/>
                    <a:pt x="53347" y="203123"/>
                  </a:cubicBezTo>
                  <a:cubicBezTo>
                    <a:pt x="53347" y="194452"/>
                    <a:pt x="60377" y="187422"/>
                    <a:pt x="69048" y="187422"/>
                  </a:cubicBezTo>
                  <a:close/>
                  <a:moveTo>
                    <a:pt x="70434" y="0"/>
                  </a:moveTo>
                  <a:lnTo>
                    <a:pt x="409976" y="0"/>
                  </a:lnTo>
                  <a:cubicBezTo>
                    <a:pt x="423165" y="0"/>
                    <a:pt x="435231" y="9806"/>
                    <a:pt x="436635" y="21853"/>
                  </a:cubicBezTo>
                  <a:lnTo>
                    <a:pt x="480130" y="180149"/>
                  </a:lnTo>
                  <a:cubicBezTo>
                    <a:pt x="480130" y="180429"/>
                    <a:pt x="480410" y="180989"/>
                    <a:pt x="480410" y="181270"/>
                  </a:cubicBezTo>
                  <a:lnTo>
                    <a:pt x="480410" y="192196"/>
                  </a:lnTo>
                  <a:lnTo>
                    <a:pt x="475920" y="189955"/>
                  </a:lnTo>
                  <a:cubicBezTo>
                    <a:pt x="470308" y="187433"/>
                    <a:pt x="464415" y="186873"/>
                    <a:pt x="458522" y="187713"/>
                  </a:cubicBezTo>
                  <a:lnTo>
                    <a:pt x="458522" y="181270"/>
                  </a:lnTo>
                  <a:cubicBezTo>
                    <a:pt x="458522" y="169502"/>
                    <a:pt x="448701" y="159697"/>
                    <a:pt x="436635" y="159697"/>
                  </a:cubicBezTo>
                  <a:lnTo>
                    <a:pt x="43775" y="159697"/>
                  </a:lnTo>
                  <a:cubicBezTo>
                    <a:pt x="31709" y="159697"/>
                    <a:pt x="21888" y="169502"/>
                    <a:pt x="21888" y="181270"/>
                  </a:cubicBezTo>
                  <a:lnTo>
                    <a:pt x="21888" y="224977"/>
                  </a:lnTo>
                  <a:cubicBezTo>
                    <a:pt x="21888" y="237024"/>
                    <a:pt x="31709" y="246830"/>
                    <a:pt x="43775" y="246830"/>
                  </a:cubicBezTo>
                  <a:lnTo>
                    <a:pt x="295486" y="246830"/>
                  </a:lnTo>
                  <a:cubicBezTo>
                    <a:pt x="295767" y="249071"/>
                    <a:pt x="296328" y="251312"/>
                    <a:pt x="296889" y="253274"/>
                  </a:cubicBezTo>
                  <a:lnTo>
                    <a:pt x="299976" y="261118"/>
                  </a:lnTo>
                  <a:lnTo>
                    <a:pt x="292119" y="257756"/>
                  </a:lnTo>
                  <a:cubicBezTo>
                    <a:pt x="276685" y="250752"/>
                    <a:pt x="257323" y="258037"/>
                    <a:pt x="250307" y="273166"/>
                  </a:cubicBezTo>
                  <a:lnTo>
                    <a:pt x="238241" y="299222"/>
                  </a:lnTo>
                  <a:lnTo>
                    <a:pt x="43775" y="299222"/>
                  </a:lnTo>
                  <a:cubicBezTo>
                    <a:pt x="31709" y="299222"/>
                    <a:pt x="21888" y="309027"/>
                    <a:pt x="21888" y="321075"/>
                  </a:cubicBezTo>
                  <a:lnTo>
                    <a:pt x="21888" y="364781"/>
                  </a:lnTo>
                  <a:cubicBezTo>
                    <a:pt x="21888" y="376829"/>
                    <a:pt x="31709" y="386634"/>
                    <a:pt x="43775" y="386634"/>
                  </a:cubicBezTo>
                  <a:lnTo>
                    <a:pt x="240486" y="386634"/>
                  </a:lnTo>
                  <a:lnTo>
                    <a:pt x="241889" y="387195"/>
                  </a:lnTo>
                  <a:lnTo>
                    <a:pt x="233751" y="389997"/>
                  </a:lnTo>
                  <a:cubicBezTo>
                    <a:pt x="217756" y="396160"/>
                    <a:pt x="209337" y="414091"/>
                    <a:pt x="214950" y="430621"/>
                  </a:cubicBezTo>
                  <a:lnTo>
                    <a:pt x="218317" y="439026"/>
                  </a:lnTo>
                  <a:lnTo>
                    <a:pt x="43775" y="439026"/>
                  </a:lnTo>
                  <a:cubicBezTo>
                    <a:pt x="31709" y="439026"/>
                    <a:pt x="21888" y="448832"/>
                    <a:pt x="21888" y="460879"/>
                  </a:cubicBezTo>
                  <a:lnTo>
                    <a:pt x="21888" y="504586"/>
                  </a:lnTo>
                  <a:cubicBezTo>
                    <a:pt x="21888" y="516633"/>
                    <a:pt x="31709" y="526439"/>
                    <a:pt x="43775" y="526439"/>
                  </a:cubicBezTo>
                  <a:lnTo>
                    <a:pt x="285945" y="526439"/>
                  </a:lnTo>
                  <a:cubicBezTo>
                    <a:pt x="283139" y="533163"/>
                    <a:pt x="282858" y="540728"/>
                    <a:pt x="285103" y="548012"/>
                  </a:cubicBezTo>
                  <a:lnTo>
                    <a:pt x="43775" y="548012"/>
                  </a:lnTo>
                  <a:cubicBezTo>
                    <a:pt x="19643" y="548012"/>
                    <a:pt x="0" y="528681"/>
                    <a:pt x="0" y="504586"/>
                  </a:cubicBezTo>
                  <a:lnTo>
                    <a:pt x="0" y="460879"/>
                  </a:lnTo>
                  <a:cubicBezTo>
                    <a:pt x="0" y="460319"/>
                    <a:pt x="280" y="460039"/>
                    <a:pt x="280" y="459479"/>
                  </a:cubicBezTo>
                  <a:lnTo>
                    <a:pt x="11505" y="394199"/>
                  </a:lnTo>
                  <a:cubicBezTo>
                    <a:pt x="4490" y="386354"/>
                    <a:pt x="0" y="375988"/>
                    <a:pt x="0" y="364781"/>
                  </a:cubicBezTo>
                  <a:lnTo>
                    <a:pt x="0" y="321075"/>
                  </a:lnTo>
                  <a:cubicBezTo>
                    <a:pt x="0" y="320795"/>
                    <a:pt x="280" y="320234"/>
                    <a:pt x="280" y="319954"/>
                  </a:cubicBezTo>
                  <a:lnTo>
                    <a:pt x="11505" y="254394"/>
                  </a:lnTo>
                  <a:cubicBezTo>
                    <a:pt x="4490" y="246550"/>
                    <a:pt x="0" y="236183"/>
                    <a:pt x="0" y="224977"/>
                  </a:cubicBezTo>
                  <a:lnTo>
                    <a:pt x="0" y="181270"/>
                  </a:lnTo>
                  <a:cubicBezTo>
                    <a:pt x="0" y="180989"/>
                    <a:pt x="280" y="180429"/>
                    <a:pt x="280" y="180149"/>
                  </a:cubicBezTo>
                  <a:lnTo>
                    <a:pt x="43775" y="21853"/>
                  </a:lnTo>
                  <a:cubicBezTo>
                    <a:pt x="45178" y="9806"/>
                    <a:pt x="56964" y="0"/>
                    <a:pt x="70434" y="0"/>
                  </a:cubicBez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Freeform 46">
              <a:extLst>
                <a:ext uri="{FF2B5EF4-FFF2-40B4-BE49-F238E27FC236}">
                  <a16:creationId xmlns:a16="http://schemas.microsoft.com/office/drawing/2014/main" id="{1F0620F2-F058-4597-A240-6F79B00C15AB}"/>
                </a:ext>
              </a:extLst>
            </p:cNvPr>
            <p:cNvSpPr/>
            <p:nvPr/>
          </p:nvSpPr>
          <p:spPr bwMode="auto">
            <a:xfrm>
              <a:off x="6756082" y="2280472"/>
              <a:ext cx="523875" cy="498956"/>
            </a:xfrm>
            <a:custGeom>
              <a:avLst/>
              <a:gdLst>
                <a:gd name="connsiteX0" fmla="*/ 69048 w 609763"/>
                <a:gd name="connsiteY0" fmla="*/ 467002 h 580760"/>
                <a:gd name="connsiteX1" fmla="*/ 84749 w 609763"/>
                <a:gd name="connsiteY1" fmla="*/ 482703 h 580760"/>
                <a:gd name="connsiteX2" fmla="*/ 69048 w 609763"/>
                <a:gd name="connsiteY2" fmla="*/ 498404 h 580760"/>
                <a:gd name="connsiteX3" fmla="*/ 53347 w 609763"/>
                <a:gd name="connsiteY3" fmla="*/ 482703 h 580760"/>
                <a:gd name="connsiteX4" fmla="*/ 69048 w 609763"/>
                <a:gd name="connsiteY4" fmla="*/ 467002 h 580760"/>
                <a:gd name="connsiteX5" fmla="*/ 69048 w 609763"/>
                <a:gd name="connsiteY5" fmla="*/ 327212 h 580760"/>
                <a:gd name="connsiteX6" fmla="*/ 84749 w 609763"/>
                <a:gd name="connsiteY6" fmla="*/ 342913 h 580760"/>
                <a:gd name="connsiteX7" fmla="*/ 69048 w 609763"/>
                <a:gd name="connsiteY7" fmla="*/ 358614 h 580760"/>
                <a:gd name="connsiteX8" fmla="*/ 53347 w 609763"/>
                <a:gd name="connsiteY8" fmla="*/ 342913 h 580760"/>
                <a:gd name="connsiteX9" fmla="*/ 69048 w 609763"/>
                <a:gd name="connsiteY9" fmla="*/ 327212 h 580760"/>
                <a:gd name="connsiteX10" fmla="*/ 443351 w 609763"/>
                <a:gd name="connsiteY10" fmla="*/ 299768 h 580760"/>
                <a:gd name="connsiteX11" fmla="*/ 370388 w 609763"/>
                <a:gd name="connsiteY11" fmla="*/ 324702 h 580760"/>
                <a:gd name="connsiteX12" fmla="*/ 358882 w 609763"/>
                <a:gd name="connsiteY12" fmla="*/ 368686 h 580760"/>
                <a:gd name="connsiteX13" fmla="*/ 363653 w 609763"/>
                <a:gd name="connsiteY13" fmla="*/ 378772 h 580760"/>
                <a:gd name="connsiteX14" fmla="*/ 347096 w 609763"/>
                <a:gd name="connsiteY14" fmla="*/ 410429 h 580760"/>
                <a:gd name="connsiteX15" fmla="*/ 360285 w 609763"/>
                <a:gd name="connsiteY15" fmla="*/ 417153 h 580760"/>
                <a:gd name="connsiteX16" fmla="*/ 359163 w 609763"/>
                <a:gd name="connsiteY16" fmla="*/ 426118 h 580760"/>
                <a:gd name="connsiteX17" fmla="*/ 365056 w 609763"/>
                <a:gd name="connsiteY17" fmla="*/ 441526 h 580760"/>
                <a:gd name="connsiteX18" fmla="*/ 363933 w 609763"/>
                <a:gd name="connsiteY18" fmla="*/ 455534 h 580760"/>
                <a:gd name="connsiteX19" fmla="*/ 381332 w 609763"/>
                <a:gd name="connsiteY19" fmla="*/ 463658 h 580760"/>
                <a:gd name="connsiteX20" fmla="*/ 404063 w 609763"/>
                <a:gd name="connsiteY20" fmla="*/ 460016 h 580760"/>
                <a:gd name="connsiteX21" fmla="*/ 392277 w 609763"/>
                <a:gd name="connsiteY21" fmla="*/ 489993 h 580760"/>
                <a:gd name="connsiteX22" fmla="*/ 499476 w 609763"/>
                <a:gd name="connsiteY22" fmla="*/ 489993 h 580760"/>
                <a:gd name="connsiteX23" fmla="*/ 468888 w 609763"/>
                <a:gd name="connsiteY23" fmla="*/ 437884 h 580760"/>
                <a:gd name="connsiteX24" fmla="*/ 499196 w 609763"/>
                <a:gd name="connsiteY24" fmla="*/ 360842 h 580760"/>
                <a:gd name="connsiteX25" fmla="*/ 443351 w 609763"/>
                <a:gd name="connsiteY25" fmla="*/ 299768 h 580760"/>
                <a:gd name="connsiteX26" fmla="*/ 394522 w 609763"/>
                <a:gd name="connsiteY26" fmla="*/ 208438 h 580760"/>
                <a:gd name="connsiteX27" fmla="*/ 405466 w 609763"/>
                <a:gd name="connsiteY27" fmla="*/ 213481 h 580760"/>
                <a:gd name="connsiteX28" fmla="*/ 416972 w 609763"/>
                <a:gd name="connsiteY28" fmla="*/ 244578 h 580760"/>
                <a:gd name="connsiteX29" fmla="*/ 431845 w 609763"/>
                <a:gd name="connsiteY29" fmla="*/ 252702 h 580760"/>
                <a:gd name="connsiteX30" fmla="*/ 441106 w 609763"/>
                <a:gd name="connsiteY30" fmla="*/ 245699 h 580760"/>
                <a:gd name="connsiteX31" fmla="*/ 455137 w 609763"/>
                <a:gd name="connsiteY31" fmla="*/ 215162 h 580760"/>
                <a:gd name="connsiteX32" fmla="*/ 466082 w 609763"/>
                <a:gd name="connsiteY32" fmla="*/ 211240 h 580760"/>
                <a:gd name="connsiteX33" fmla="*/ 534555 w 609763"/>
                <a:gd name="connsiteY33" fmla="*/ 242617 h 580760"/>
                <a:gd name="connsiteX34" fmla="*/ 538764 w 609763"/>
                <a:gd name="connsiteY34" fmla="*/ 253823 h 580760"/>
                <a:gd name="connsiteX35" fmla="*/ 524733 w 609763"/>
                <a:gd name="connsiteY35" fmla="*/ 284080 h 580760"/>
                <a:gd name="connsiteX36" fmla="*/ 529223 w 609763"/>
                <a:gd name="connsiteY36" fmla="*/ 300329 h 580760"/>
                <a:gd name="connsiteX37" fmla="*/ 541009 w 609763"/>
                <a:gd name="connsiteY37" fmla="*/ 301729 h 580760"/>
                <a:gd name="connsiteX38" fmla="*/ 572439 w 609763"/>
                <a:gd name="connsiteY38" fmla="*/ 290243 h 580760"/>
                <a:gd name="connsiteX39" fmla="*/ 583103 w 609763"/>
                <a:gd name="connsiteY39" fmla="*/ 295286 h 580760"/>
                <a:gd name="connsiteX40" fmla="*/ 609201 w 609763"/>
                <a:gd name="connsiteY40" fmla="*/ 365885 h 580760"/>
                <a:gd name="connsiteX41" fmla="*/ 604431 w 609763"/>
                <a:gd name="connsiteY41" fmla="*/ 376530 h 580760"/>
                <a:gd name="connsiteX42" fmla="*/ 573001 w 609763"/>
                <a:gd name="connsiteY42" fmla="*/ 388297 h 580760"/>
                <a:gd name="connsiteX43" fmla="*/ 565143 w 609763"/>
                <a:gd name="connsiteY43" fmla="*/ 396982 h 580760"/>
                <a:gd name="connsiteX44" fmla="*/ 572159 w 609763"/>
                <a:gd name="connsiteY44" fmla="*/ 412110 h 580760"/>
                <a:gd name="connsiteX45" fmla="*/ 602466 w 609763"/>
                <a:gd name="connsiteY45" fmla="*/ 426118 h 580760"/>
                <a:gd name="connsiteX46" fmla="*/ 606395 w 609763"/>
                <a:gd name="connsiteY46" fmla="*/ 437044 h 580760"/>
                <a:gd name="connsiteX47" fmla="*/ 574965 w 609763"/>
                <a:gd name="connsiteY47" fmla="*/ 505681 h 580760"/>
                <a:gd name="connsiteX48" fmla="*/ 563740 w 609763"/>
                <a:gd name="connsiteY48" fmla="*/ 509604 h 580760"/>
                <a:gd name="connsiteX49" fmla="*/ 533432 w 609763"/>
                <a:gd name="connsiteY49" fmla="*/ 495596 h 580760"/>
                <a:gd name="connsiteX50" fmla="*/ 517156 w 609763"/>
                <a:gd name="connsiteY50" fmla="*/ 500358 h 580760"/>
                <a:gd name="connsiteX51" fmla="*/ 515753 w 609763"/>
                <a:gd name="connsiteY51" fmla="*/ 511845 h 580760"/>
                <a:gd name="connsiteX52" fmla="*/ 527258 w 609763"/>
                <a:gd name="connsiteY52" fmla="*/ 543222 h 580760"/>
                <a:gd name="connsiteX53" fmla="*/ 522488 w 609763"/>
                <a:gd name="connsiteY53" fmla="*/ 554148 h 580760"/>
                <a:gd name="connsiteX54" fmla="*/ 451489 w 609763"/>
                <a:gd name="connsiteY54" fmla="*/ 580202 h 580760"/>
                <a:gd name="connsiteX55" fmla="*/ 440825 w 609763"/>
                <a:gd name="connsiteY55" fmla="*/ 575160 h 580760"/>
                <a:gd name="connsiteX56" fmla="*/ 429320 w 609763"/>
                <a:gd name="connsiteY56" fmla="*/ 543782 h 580760"/>
                <a:gd name="connsiteX57" fmla="*/ 414727 w 609763"/>
                <a:gd name="connsiteY57" fmla="*/ 535658 h 580760"/>
                <a:gd name="connsiteX58" fmla="*/ 405186 w 609763"/>
                <a:gd name="connsiteY58" fmla="*/ 542942 h 580760"/>
                <a:gd name="connsiteX59" fmla="*/ 391154 w 609763"/>
                <a:gd name="connsiteY59" fmla="*/ 573198 h 580760"/>
                <a:gd name="connsiteX60" fmla="*/ 380210 w 609763"/>
                <a:gd name="connsiteY60" fmla="*/ 577401 h 580760"/>
                <a:gd name="connsiteX61" fmla="*/ 311456 w 609763"/>
                <a:gd name="connsiteY61" fmla="*/ 545743 h 580760"/>
                <a:gd name="connsiteX62" fmla="*/ 307527 w 609763"/>
                <a:gd name="connsiteY62" fmla="*/ 534537 h 580760"/>
                <a:gd name="connsiteX63" fmla="*/ 321559 w 609763"/>
                <a:gd name="connsiteY63" fmla="*/ 504561 h 580760"/>
                <a:gd name="connsiteX64" fmla="*/ 317069 w 609763"/>
                <a:gd name="connsiteY64" fmla="*/ 488312 h 580760"/>
                <a:gd name="connsiteX65" fmla="*/ 305282 w 609763"/>
                <a:gd name="connsiteY65" fmla="*/ 486631 h 580760"/>
                <a:gd name="connsiteX66" fmla="*/ 273852 w 609763"/>
                <a:gd name="connsiteY66" fmla="*/ 498397 h 580760"/>
                <a:gd name="connsiteX67" fmla="*/ 263188 w 609763"/>
                <a:gd name="connsiteY67" fmla="*/ 493355 h 580760"/>
                <a:gd name="connsiteX68" fmla="*/ 236809 w 609763"/>
                <a:gd name="connsiteY68" fmla="*/ 422756 h 580760"/>
                <a:gd name="connsiteX69" fmla="*/ 241861 w 609763"/>
                <a:gd name="connsiteY69" fmla="*/ 411830 h 580760"/>
                <a:gd name="connsiteX70" fmla="*/ 273291 w 609763"/>
                <a:gd name="connsiteY70" fmla="*/ 400344 h 580760"/>
                <a:gd name="connsiteX71" fmla="*/ 281429 w 609763"/>
                <a:gd name="connsiteY71" fmla="*/ 385776 h 580760"/>
                <a:gd name="connsiteX72" fmla="*/ 274133 w 609763"/>
                <a:gd name="connsiteY72" fmla="*/ 376530 h 580760"/>
                <a:gd name="connsiteX73" fmla="*/ 243825 w 609763"/>
                <a:gd name="connsiteY73" fmla="*/ 362523 h 580760"/>
                <a:gd name="connsiteX74" fmla="*/ 239896 w 609763"/>
                <a:gd name="connsiteY74" fmla="*/ 351317 h 580760"/>
                <a:gd name="connsiteX75" fmla="*/ 271327 w 609763"/>
                <a:gd name="connsiteY75" fmla="*/ 282959 h 580760"/>
                <a:gd name="connsiteX76" fmla="*/ 282552 w 609763"/>
                <a:gd name="connsiteY76" fmla="*/ 278757 h 580760"/>
                <a:gd name="connsiteX77" fmla="*/ 312859 w 609763"/>
                <a:gd name="connsiteY77" fmla="*/ 292764 h 580760"/>
                <a:gd name="connsiteX78" fmla="*/ 328855 w 609763"/>
                <a:gd name="connsiteY78" fmla="*/ 288282 h 580760"/>
                <a:gd name="connsiteX79" fmla="*/ 330539 w 609763"/>
                <a:gd name="connsiteY79" fmla="*/ 276796 h 580760"/>
                <a:gd name="connsiteX80" fmla="*/ 318752 w 609763"/>
                <a:gd name="connsiteY80" fmla="*/ 245418 h 580760"/>
                <a:gd name="connsiteX81" fmla="*/ 323804 w 609763"/>
                <a:gd name="connsiteY81" fmla="*/ 234492 h 580760"/>
                <a:gd name="connsiteX82" fmla="*/ 69048 w 609763"/>
                <a:gd name="connsiteY82" fmla="*/ 187422 h 580760"/>
                <a:gd name="connsiteX83" fmla="*/ 84749 w 609763"/>
                <a:gd name="connsiteY83" fmla="*/ 203123 h 580760"/>
                <a:gd name="connsiteX84" fmla="*/ 69048 w 609763"/>
                <a:gd name="connsiteY84" fmla="*/ 218824 h 580760"/>
                <a:gd name="connsiteX85" fmla="*/ 53347 w 609763"/>
                <a:gd name="connsiteY85" fmla="*/ 203123 h 580760"/>
                <a:gd name="connsiteX86" fmla="*/ 69048 w 609763"/>
                <a:gd name="connsiteY86" fmla="*/ 187422 h 580760"/>
                <a:gd name="connsiteX87" fmla="*/ 70434 w 609763"/>
                <a:gd name="connsiteY87" fmla="*/ 0 h 580760"/>
                <a:gd name="connsiteX88" fmla="*/ 409976 w 609763"/>
                <a:gd name="connsiteY88" fmla="*/ 0 h 580760"/>
                <a:gd name="connsiteX89" fmla="*/ 436635 w 609763"/>
                <a:gd name="connsiteY89" fmla="*/ 21853 h 580760"/>
                <a:gd name="connsiteX90" fmla="*/ 480130 w 609763"/>
                <a:gd name="connsiteY90" fmla="*/ 180149 h 580760"/>
                <a:gd name="connsiteX91" fmla="*/ 480410 w 609763"/>
                <a:gd name="connsiteY91" fmla="*/ 181270 h 580760"/>
                <a:gd name="connsiteX92" fmla="*/ 480410 w 609763"/>
                <a:gd name="connsiteY92" fmla="*/ 192196 h 580760"/>
                <a:gd name="connsiteX93" fmla="*/ 475920 w 609763"/>
                <a:gd name="connsiteY93" fmla="*/ 189955 h 580760"/>
                <a:gd name="connsiteX94" fmla="*/ 458522 w 609763"/>
                <a:gd name="connsiteY94" fmla="*/ 187713 h 580760"/>
                <a:gd name="connsiteX95" fmla="*/ 458522 w 609763"/>
                <a:gd name="connsiteY95" fmla="*/ 181270 h 580760"/>
                <a:gd name="connsiteX96" fmla="*/ 436635 w 609763"/>
                <a:gd name="connsiteY96" fmla="*/ 159697 h 580760"/>
                <a:gd name="connsiteX97" fmla="*/ 43775 w 609763"/>
                <a:gd name="connsiteY97" fmla="*/ 159697 h 580760"/>
                <a:gd name="connsiteX98" fmla="*/ 21888 w 609763"/>
                <a:gd name="connsiteY98" fmla="*/ 181270 h 580760"/>
                <a:gd name="connsiteX99" fmla="*/ 21888 w 609763"/>
                <a:gd name="connsiteY99" fmla="*/ 224977 h 580760"/>
                <a:gd name="connsiteX100" fmla="*/ 43775 w 609763"/>
                <a:gd name="connsiteY100" fmla="*/ 246830 h 580760"/>
                <a:gd name="connsiteX101" fmla="*/ 295486 w 609763"/>
                <a:gd name="connsiteY101" fmla="*/ 246830 h 580760"/>
                <a:gd name="connsiteX102" fmla="*/ 296889 w 609763"/>
                <a:gd name="connsiteY102" fmla="*/ 253274 h 580760"/>
                <a:gd name="connsiteX103" fmla="*/ 299976 w 609763"/>
                <a:gd name="connsiteY103" fmla="*/ 261118 h 580760"/>
                <a:gd name="connsiteX104" fmla="*/ 292119 w 609763"/>
                <a:gd name="connsiteY104" fmla="*/ 257756 h 580760"/>
                <a:gd name="connsiteX105" fmla="*/ 250307 w 609763"/>
                <a:gd name="connsiteY105" fmla="*/ 273166 h 580760"/>
                <a:gd name="connsiteX106" fmla="*/ 238241 w 609763"/>
                <a:gd name="connsiteY106" fmla="*/ 299222 h 580760"/>
                <a:gd name="connsiteX107" fmla="*/ 43775 w 609763"/>
                <a:gd name="connsiteY107" fmla="*/ 299222 h 580760"/>
                <a:gd name="connsiteX108" fmla="*/ 21888 w 609763"/>
                <a:gd name="connsiteY108" fmla="*/ 321075 h 580760"/>
                <a:gd name="connsiteX109" fmla="*/ 21888 w 609763"/>
                <a:gd name="connsiteY109" fmla="*/ 364781 h 580760"/>
                <a:gd name="connsiteX110" fmla="*/ 43775 w 609763"/>
                <a:gd name="connsiteY110" fmla="*/ 386634 h 580760"/>
                <a:gd name="connsiteX111" fmla="*/ 240486 w 609763"/>
                <a:gd name="connsiteY111" fmla="*/ 386634 h 580760"/>
                <a:gd name="connsiteX112" fmla="*/ 241889 w 609763"/>
                <a:gd name="connsiteY112" fmla="*/ 387195 h 580760"/>
                <a:gd name="connsiteX113" fmla="*/ 233751 w 609763"/>
                <a:gd name="connsiteY113" fmla="*/ 389997 h 580760"/>
                <a:gd name="connsiteX114" fmla="*/ 214950 w 609763"/>
                <a:gd name="connsiteY114" fmla="*/ 430621 h 580760"/>
                <a:gd name="connsiteX115" fmla="*/ 218317 w 609763"/>
                <a:gd name="connsiteY115" fmla="*/ 439026 h 580760"/>
                <a:gd name="connsiteX116" fmla="*/ 43775 w 609763"/>
                <a:gd name="connsiteY116" fmla="*/ 439026 h 580760"/>
                <a:gd name="connsiteX117" fmla="*/ 21888 w 609763"/>
                <a:gd name="connsiteY117" fmla="*/ 460879 h 580760"/>
                <a:gd name="connsiteX118" fmla="*/ 21888 w 609763"/>
                <a:gd name="connsiteY118" fmla="*/ 504586 h 580760"/>
                <a:gd name="connsiteX119" fmla="*/ 43775 w 609763"/>
                <a:gd name="connsiteY119" fmla="*/ 526439 h 580760"/>
                <a:gd name="connsiteX120" fmla="*/ 285945 w 609763"/>
                <a:gd name="connsiteY120" fmla="*/ 526439 h 580760"/>
                <a:gd name="connsiteX121" fmla="*/ 285103 w 609763"/>
                <a:gd name="connsiteY121" fmla="*/ 548012 h 580760"/>
                <a:gd name="connsiteX122" fmla="*/ 43775 w 609763"/>
                <a:gd name="connsiteY122" fmla="*/ 548012 h 580760"/>
                <a:gd name="connsiteX123" fmla="*/ 0 w 609763"/>
                <a:gd name="connsiteY123" fmla="*/ 504586 h 580760"/>
                <a:gd name="connsiteX124" fmla="*/ 0 w 609763"/>
                <a:gd name="connsiteY124" fmla="*/ 460879 h 580760"/>
                <a:gd name="connsiteX125" fmla="*/ 280 w 609763"/>
                <a:gd name="connsiteY125" fmla="*/ 459479 h 580760"/>
                <a:gd name="connsiteX126" fmla="*/ 11505 w 609763"/>
                <a:gd name="connsiteY126" fmla="*/ 394199 h 580760"/>
                <a:gd name="connsiteX127" fmla="*/ 0 w 609763"/>
                <a:gd name="connsiteY127" fmla="*/ 364781 h 580760"/>
                <a:gd name="connsiteX128" fmla="*/ 0 w 609763"/>
                <a:gd name="connsiteY128" fmla="*/ 321075 h 580760"/>
                <a:gd name="connsiteX129" fmla="*/ 280 w 609763"/>
                <a:gd name="connsiteY129" fmla="*/ 319954 h 580760"/>
                <a:gd name="connsiteX130" fmla="*/ 11505 w 609763"/>
                <a:gd name="connsiteY130" fmla="*/ 254394 h 580760"/>
                <a:gd name="connsiteX131" fmla="*/ 0 w 609763"/>
                <a:gd name="connsiteY131" fmla="*/ 224977 h 580760"/>
                <a:gd name="connsiteX132" fmla="*/ 0 w 609763"/>
                <a:gd name="connsiteY132" fmla="*/ 181270 h 580760"/>
                <a:gd name="connsiteX133" fmla="*/ 280 w 609763"/>
                <a:gd name="connsiteY133" fmla="*/ 180149 h 580760"/>
                <a:gd name="connsiteX134" fmla="*/ 43775 w 609763"/>
                <a:gd name="connsiteY134" fmla="*/ 21853 h 580760"/>
                <a:gd name="connsiteX135" fmla="*/ 70434 w 609763"/>
                <a:gd name="connsiteY135" fmla="*/ 0 h 5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09763" h="580760">
                  <a:moveTo>
                    <a:pt x="69048" y="467002"/>
                  </a:moveTo>
                  <a:cubicBezTo>
                    <a:pt x="77719" y="467002"/>
                    <a:pt x="84749" y="474032"/>
                    <a:pt x="84749" y="482703"/>
                  </a:cubicBezTo>
                  <a:cubicBezTo>
                    <a:pt x="84749" y="491374"/>
                    <a:pt x="77719" y="498404"/>
                    <a:pt x="69048" y="498404"/>
                  </a:cubicBezTo>
                  <a:cubicBezTo>
                    <a:pt x="60377" y="498404"/>
                    <a:pt x="53347" y="491374"/>
                    <a:pt x="53347" y="482703"/>
                  </a:cubicBezTo>
                  <a:cubicBezTo>
                    <a:pt x="53347" y="474032"/>
                    <a:pt x="60377" y="467002"/>
                    <a:pt x="69048" y="467002"/>
                  </a:cubicBezTo>
                  <a:close/>
                  <a:moveTo>
                    <a:pt x="69048" y="327212"/>
                  </a:moveTo>
                  <a:cubicBezTo>
                    <a:pt x="77719" y="327212"/>
                    <a:pt x="84749" y="334242"/>
                    <a:pt x="84749" y="342913"/>
                  </a:cubicBezTo>
                  <a:cubicBezTo>
                    <a:pt x="84749" y="351584"/>
                    <a:pt x="77719" y="358614"/>
                    <a:pt x="69048" y="358614"/>
                  </a:cubicBezTo>
                  <a:cubicBezTo>
                    <a:pt x="60377" y="358614"/>
                    <a:pt x="53347" y="351584"/>
                    <a:pt x="53347" y="342913"/>
                  </a:cubicBezTo>
                  <a:cubicBezTo>
                    <a:pt x="53347" y="334242"/>
                    <a:pt x="60377" y="327212"/>
                    <a:pt x="69048" y="327212"/>
                  </a:cubicBezTo>
                  <a:close/>
                  <a:moveTo>
                    <a:pt x="443351" y="299768"/>
                  </a:moveTo>
                  <a:cubicBezTo>
                    <a:pt x="408273" y="295286"/>
                    <a:pt x="381894" y="303130"/>
                    <a:pt x="370388" y="324702"/>
                  </a:cubicBezTo>
                  <a:cubicBezTo>
                    <a:pt x="358882" y="346274"/>
                    <a:pt x="358040" y="365324"/>
                    <a:pt x="358882" y="368686"/>
                  </a:cubicBezTo>
                  <a:cubicBezTo>
                    <a:pt x="359724" y="372328"/>
                    <a:pt x="363653" y="378772"/>
                    <a:pt x="363653" y="378772"/>
                  </a:cubicBezTo>
                  <a:cubicBezTo>
                    <a:pt x="363653" y="378772"/>
                    <a:pt x="345973" y="405947"/>
                    <a:pt x="347096" y="410429"/>
                  </a:cubicBezTo>
                  <a:cubicBezTo>
                    <a:pt x="348218" y="414912"/>
                    <a:pt x="360285" y="417153"/>
                    <a:pt x="360285" y="417153"/>
                  </a:cubicBezTo>
                  <a:cubicBezTo>
                    <a:pt x="360285" y="417153"/>
                    <a:pt x="361408" y="420234"/>
                    <a:pt x="359163" y="426118"/>
                  </a:cubicBezTo>
                  <a:cubicBezTo>
                    <a:pt x="356918" y="432281"/>
                    <a:pt x="363372" y="439005"/>
                    <a:pt x="365056" y="441526"/>
                  </a:cubicBezTo>
                  <a:cubicBezTo>
                    <a:pt x="367020" y="444048"/>
                    <a:pt x="362530" y="451332"/>
                    <a:pt x="363933" y="455534"/>
                  </a:cubicBezTo>
                  <a:cubicBezTo>
                    <a:pt x="365617" y="459736"/>
                    <a:pt x="372913" y="464779"/>
                    <a:pt x="381332" y="463658"/>
                  </a:cubicBezTo>
                  <a:cubicBezTo>
                    <a:pt x="389470" y="462818"/>
                    <a:pt x="400415" y="460857"/>
                    <a:pt x="404063" y="460016"/>
                  </a:cubicBezTo>
                  <a:cubicBezTo>
                    <a:pt x="412482" y="479907"/>
                    <a:pt x="392277" y="489993"/>
                    <a:pt x="392277" y="489993"/>
                  </a:cubicBezTo>
                  <a:lnTo>
                    <a:pt x="499476" y="489993"/>
                  </a:lnTo>
                  <a:cubicBezTo>
                    <a:pt x="499476" y="489993"/>
                    <a:pt x="468327" y="465059"/>
                    <a:pt x="468888" y="437884"/>
                  </a:cubicBezTo>
                  <a:cubicBezTo>
                    <a:pt x="469169" y="422476"/>
                    <a:pt x="499476" y="403145"/>
                    <a:pt x="499196" y="360842"/>
                  </a:cubicBezTo>
                  <a:cubicBezTo>
                    <a:pt x="499196" y="339550"/>
                    <a:pt x="478429" y="304251"/>
                    <a:pt x="443351" y="299768"/>
                  </a:cubicBezTo>
                  <a:close/>
                  <a:moveTo>
                    <a:pt x="394522" y="208438"/>
                  </a:moveTo>
                  <a:cubicBezTo>
                    <a:pt x="399012" y="206757"/>
                    <a:pt x="403782" y="208998"/>
                    <a:pt x="405466" y="213481"/>
                  </a:cubicBezTo>
                  <a:lnTo>
                    <a:pt x="416972" y="244578"/>
                  </a:lnTo>
                  <a:cubicBezTo>
                    <a:pt x="418656" y="249060"/>
                    <a:pt x="428478" y="252702"/>
                    <a:pt x="431845" y="252702"/>
                  </a:cubicBezTo>
                  <a:cubicBezTo>
                    <a:pt x="434932" y="252983"/>
                    <a:pt x="439141" y="249621"/>
                    <a:pt x="441106" y="245699"/>
                  </a:cubicBezTo>
                  <a:lnTo>
                    <a:pt x="455137" y="215162"/>
                  </a:lnTo>
                  <a:cubicBezTo>
                    <a:pt x="456821" y="211240"/>
                    <a:pt x="461872" y="209279"/>
                    <a:pt x="466082" y="211240"/>
                  </a:cubicBezTo>
                  <a:lnTo>
                    <a:pt x="534555" y="242617"/>
                  </a:lnTo>
                  <a:cubicBezTo>
                    <a:pt x="538764" y="244578"/>
                    <a:pt x="540728" y="249621"/>
                    <a:pt x="538764" y="253823"/>
                  </a:cubicBezTo>
                  <a:lnTo>
                    <a:pt x="524733" y="284080"/>
                  </a:lnTo>
                  <a:cubicBezTo>
                    <a:pt x="522768" y="288282"/>
                    <a:pt x="527258" y="297807"/>
                    <a:pt x="529223" y="300329"/>
                  </a:cubicBezTo>
                  <a:cubicBezTo>
                    <a:pt x="531468" y="302570"/>
                    <a:pt x="536519" y="303410"/>
                    <a:pt x="541009" y="301729"/>
                  </a:cubicBezTo>
                  <a:lnTo>
                    <a:pt x="572439" y="290243"/>
                  </a:lnTo>
                  <a:cubicBezTo>
                    <a:pt x="576649" y="288562"/>
                    <a:pt x="581700" y="290803"/>
                    <a:pt x="583103" y="295286"/>
                  </a:cubicBezTo>
                  <a:lnTo>
                    <a:pt x="609201" y="365885"/>
                  </a:lnTo>
                  <a:cubicBezTo>
                    <a:pt x="610885" y="370087"/>
                    <a:pt x="608640" y="375130"/>
                    <a:pt x="604431" y="376530"/>
                  </a:cubicBezTo>
                  <a:lnTo>
                    <a:pt x="573001" y="388297"/>
                  </a:lnTo>
                  <a:cubicBezTo>
                    <a:pt x="568511" y="389698"/>
                    <a:pt x="565143" y="393620"/>
                    <a:pt x="565143" y="396982"/>
                  </a:cubicBezTo>
                  <a:cubicBezTo>
                    <a:pt x="565143" y="400063"/>
                    <a:pt x="567949" y="410149"/>
                    <a:pt x="572159" y="412110"/>
                  </a:cubicBezTo>
                  <a:lnTo>
                    <a:pt x="602466" y="426118"/>
                  </a:lnTo>
                  <a:cubicBezTo>
                    <a:pt x="606676" y="428079"/>
                    <a:pt x="608360" y="433122"/>
                    <a:pt x="606395" y="437044"/>
                  </a:cubicBezTo>
                  <a:lnTo>
                    <a:pt x="574965" y="505681"/>
                  </a:lnTo>
                  <a:cubicBezTo>
                    <a:pt x="573001" y="509884"/>
                    <a:pt x="567949" y="511565"/>
                    <a:pt x="563740" y="509604"/>
                  </a:cubicBezTo>
                  <a:lnTo>
                    <a:pt x="533432" y="495596"/>
                  </a:lnTo>
                  <a:cubicBezTo>
                    <a:pt x="529223" y="493915"/>
                    <a:pt x="519681" y="498117"/>
                    <a:pt x="517156" y="500358"/>
                  </a:cubicBezTo>
                  <a:cubicBezTo>
                    <a:pt x="514911" y="502320"/>
                    <a:pt x="514069" y="507642"/>
                    <a:pt x="515753" y="511845"/>
                  </a:cubicBezTo>
                  <a:lnTo>
                    <a:pt x="527258" y="543222"/>
                  </a:lnTo>
                  <a:cubicBezTo>
                    <a:pt x="528942" y="547704"/>
                    <a:pt x="526697" y="552467"/>
                    <a:pt x="522488" y="554148"/>
                  </a:cubicBezTo>
                  <a:lnTo>
                    <a:pt x="451489" y="580202"/>
                  </a:lnTo>
                  <a:cubicBezTo>
                    <a:pt x="447280" y="581883"/>
                    <a:pt x="442228" y="579642"/>
                    <a:pt x="440825" y="575160"/>
                  </a:cubicBezTo>
                  <a:lnTo>
                    <a:pt x="429320" y="543782"/>
                  </a:lnTo>
                  <a:cubicBezTo>
                    <a:pt x="427636" y="539580"/>
                    <a:pt x="417814" y="535938"/>
                    <a:pt x="414727" y="535658"/>
                  </a:cubicBezTo>
                  <a:cubicBezTo>
                    <a:pt x="411359" y="535658"/>
                    <a:pt x="407150" y="538740"/>
                    <a:pt x="405186" y="542942"/>
                  </a:cubicBezTo>
                  <a:lnTo>
                    <a:pt x="391154" y="573198"/>
                  </a:lnTo>
                  <a:cubicBezTo>
                    <a:pt x="389470" y="577401"/>
                    <a:pt x="384419" y="579362"/>
                    <a:pt x="380210" y="577401"/>
                  </a:cubicBezTo>
                  <a:lnTo>
                    <a:pt x="311456" y="545743"/>
                  </a:lnTo>
                  <a:cubicBezTo>
                    <a:pt x="307527" y="543782"/>
                    <a:pt x="305563" y="538740"/>
                    <a:pt x="307527" y="534537"/>
                  </a:cubicBezTo>
                  <a:lnTo>
                    <a:pt x="321559" y="504561"/>
                  </a:lnTo>
                  <a:cubicBezTo>
                    <a:pt x="323523" y="500078"/>
                    <a:pt x="319033" y="490833"/>
                    <a:pt x="317069" y="488312"/>
                  </a:cubicBezTo>
                  <a:cubicBezTo>
                    <a:pt x="314824" y="485790"/>
                    <a:pt x="309492" y="485230"/>
                    <a:pt x="305282" y="486631"/>
                  </a:cubicBezTo>
                  <a:lnTo>
                    <a:pt x="273852" y="498397"/>
                  </a:lnTo>
                  <a:cubicBezTo>
                    <a:pt x="269643" y="500078"/>
                    <a:pt x="264591" y="497557"/>
                    <a:pt x="263188" y="493355"/>
                  </a:cubicBezTo>
                  <a:lnTo>
                    <a:pt x="236809" y="422756"/>
                  </a:lnTo>
                  <a:cubicBezTo>
                    <a:pt x="235406" y="418273"/>
                    <a:pt x="237651" y="413511"/>
                    <a:pt x="241861" y="411830"/>
                  </a:cubicBezTo>
                  <a:lnTo>
                    <a:pt x="273291" y="400344"/>
                  </a:lnTo>
                  <a:cubicBezTo>
                    <a:pt x="277500" y="398663"/>
                    <a:pt x="281148" y="388857"/>
                    <a:pt x="281429" y="385776"/>
                  </a:cubicBezTo>
                  <a:cubicBezTo>
                    <a:pt x="281710" y="382694"/>
                    <a:pt x="278342" y="378211"/>
                    <a:pt x="274133" y="376530"/>
                  </a:cubicBezTo>
                  <a:lnTo>
                    <a:pt x="243825" y="362523"/>
                  </a:lnTo>
                  <a:cubicBezTo>
                    <a:pt x="239616" y="360562"/>
                    <a:pt x="237932" y="355519"/>
                    <a:pt x="239896" y="351317"/>
                  </a:cubicBezTo>
                  <a:lnTo>
                    <a:pt x="271327" y="282959"/>
                  </a:lnTo>
                  <a:cubicBezTo>
                    <a:pt x="273291" y="278757"/>
                    <a:pt x="278342" y="277076"/>
                    <a:pt x="282552" y="278757"/>
                  </a:cubicBezTo>
                  <a:lnTo>
                    <a:pt x="312859" y="292764"/>
                  </a:lnTo>
                  <a:cubicBezTo>
                    <a:pt x="317069" y="294726"/>
                    <a:pt x="326610" y="290243"/>
                    <a:pt x="328855" y="288282"/>
                  </a:cubicBezTo>
                  <a:cubicBezTo>
                    <a:pt x="331381" y="286321"/>
                    <a:pt x="331942" y="280998"/>
                    <a:pt x="330539" y="276796"/>
                  </a:cubicBezTo>
                  <a:lnTo>
                    <a:pt x="318752" y="245418"/>
                  </a:lnTo>
                  <a:cubicBezTo>
                    <a:pt x="317349" y="240936"/>
                    <a:pt x="319594" y="236173"/>
                    <a:pt x="323804" y="234492"/>
                  </a:cubicBezTo>
                  <a:close/>
                  <a:moveTo>
                    <a:pt x="69048" y="187422"/>
                  </a:moveTo>
                  <a:cubicBezTo>
                    <a:pt x="77719" y="187422"/>
                    <a:pt x="84749" y="194452"/>
                    <a:pt x="84749" y="203123"/>
                  </a:cubicBezTo>
                  <a:cubicBezTo>
                    <a:pt x="84749" y="211794"/>
                    <a:pt x="77719" y="218824"/>
                    <a:pt x="69048" y="218824"/>
                  </a:cubicBezTo>
                  <a:cubicBezTo>
                    <a:pt x="60377" y="218824"/>
                    <a:pt x="53347" y="211794"/>
                    <a:pt x="53347" y="203123"/>
                  </a:cubicBezTo>
                  <a:cubicBezTo>
                    <a:pt x="53347" y="194452"/>
                    <a:pt x="60377" y="187422"/>
                    <a:pt x="69048" y="187422"/>
                  </a:cubicBezTo>
                  <a:close/>
                  <a:moveTo>
                    <a:pt x="70434" y="0"/>
                  </a:moveTo>
                  <a:lnTo>
                    <a:pt x="409976" y="0"/>
                  </a:lnTo>
                  <a:cubicBezTo>
                    <a:pt x="423165" y="0"/>
                    <a:pt x="435231" y="9806"/>
                    <a:pt x="436635" y="21853"/>
                  </a:cubicBezTo>
                  <a:lnTo>
                    <a:pt x="480130" y="180149"/>
                  </a:lnTo>
                  <a:cubicBezTo>
                    <a:pt x="480130" y="180429"/>
                    <a:pt x="480410" y="180989"/>
                    <a:pt x="480410" y="181270"/>
                  </a:cubicBezTo>
                  <a:lnTo>
                    <a:pt x="480410" y="192196"/>
                  </a:lnTo>
                  <a:lnTo>
                    <a:pt x="475920" y="189955"/>
                  </a:lnTo>
                  <a:cubicBezTo>
                    <a:pt x="470308" y="187433"/>
                    <a:pt x="464415" y="186873"/>
                    <a:pt x="458522" y="187713"/>
                  </a:cubicBezTo>
                  <a:lnTo>
                    <a:pt x="458522" y="181270"/>
                  </a:lnTo>
                  <a:cubicBezTo>
                    <a:pt x="458522" y="169502"/>
                    <a:pt x="448701" y="159697"/>
                    <a:pt x="436635" y="159697"/>
                  </a:cubicBezTo>
                  <a:lnTo>
                    <a:pt x="43775" y="159697"/>
                  </a:lnTo>
                  <a:cubicBezTo>
                    <a:pt x="31709" y="159697"/>
                    <a:pt x="21888" y="169502"/>
                    <a:pt x="21888" y="181270"/>
                  </a:cubicBezTo>
                  <a:lnTo>
                    <a:pt x="21888" y="224977"/>
                  </a:lnTo>
                  <a:cubicBezTo>
                    <a:pt x="21888" y="237024"/>
                    <a:pt x="31709" y="246830"/>
                    <a:pt x="43775" y="246830"/>
                  </a:cubicBezTo>
                  <a:lnTo>
                    <a:pt x="295486" y="246830"/>
                  </a:lnTo>
                  <a:cubicBezTo>
                    <a:pt x="295767" y="249071"/>
                    <a:pt x="296328" y="251312"/>
                    <a:pt x="296889" y="253274"/>
                  </a:cubicBezTo>
                  <a:lnTo>
                    <a:pt x="299976" y="261118"/>
                  </a:lnTo>
                  <a:lnTo>
                    <a:pt x="292119" y="257756"/>
                  </a:lnTo>
                  <a:cubicBezTo>
                    <a:pt x="276685" y="250752"/>
                    <a:pt x="257323" y="258037"/>
                    <a:pt x="250307" y="273166"/>
                  </a:cubicBezTo>
                  <a:lnTo>
                    <a:pt x="238241" y="299222"/>
                  </a:lnTo>
                  <a:lnTo>
                    <a:pt x="43775" y="299222"/>
                  </a:lnTo>
                  <a:cubicBezTo>
                    <a:pt x="31709" y="299222"/>
                    <a:pt x="21888" y="309027"/>
                    <a:pt x="21888" y="321075"/>
                  </a:cubicBezTo>
                  <a:lnTo>
                    <a:pt x="21888" y="364781"/>
                  </a:lnTo>
                  <a:cubicBezTo>
                    <a:pt x="21888" y="376829"/>
                    <a:pt x="31709" y="386634"/>
                    <a:pt x="43775" y="386634"/>
                  </a:cubicBezTo>
                  <a:lnTo>
                    <a:pt x="240486" y="386634"/>
                  </a:lnTo>
                  <a:lnTo>
                    <a:pt x="241889" y="387195"/>
                  </a:lnTo>
                  <a:lnTo>
                    <a:pt x="233751" y="389997"/>
                  </a:lnTo>
                  <a:cubicBezTo>
                    <a:pt x="217756" y="396160"/>
                    <a:pt x="209337" y="414091"/>
                    <a:pt x="214950" y="430621"/>
                  </a:cubicBezTo>
                  <a:lnTo>
                    <a:pt x="218317" y="439026"/>
                  </a:lnTo>
                  <a:lnTo>
                    <a:pt x="43775" y="439026"/>
                  </a:lnTo>
                  <a:cubicBezTo>
                    <a:pt x="31709" y="439026"/>
                    <a:pt x="21888" y="448832"/>
                    <a:pt x="21888" y="460879"/>
                  </a:cubicBezTo>
                  <a:lnTo>
                    <a:pt x="21888" y="504586"/>
                  </a:lnTo>
                  <a:cubicBezTo>
                    <a:pt x="21888" y="516633"/>
                    <a:pt x="31709" y="526439"/>
                    <a:pt x="43775" y="526439"/>
                  </a:cubicBezTo>
                  <a:lnTo>
                    <a:pt x="285945" y="526439"/>
                  </a:lnTo>
                  <a:cubicBezTo>
                    <a:pt x="283139" y="533163"/>
                    <a:pt x="282858" y="540728"/>
                    <a:pt x="285103" y="548012"/>
                  </a:cubicBezTo>
                  <a:lnTo>
                    <a:pt x="43775" y="548012"/>
                  </a:lnTo>
                  <a:cubicBezTo>
                    <a:pt x="19643" y="548012"/>
                    <a:pt x="0" y="528681"/>
                    <a:pt x="0" y="504586"/>
                  </a:cubicBezTo>
                  <a:lnTo>
                    <a:pt x="0" y="460879"/>
                  </a:lnTo>
                  <a:cubicBezTo>
                    <a:pt x="0" y="460319"/>
                    <a:pt x="280" y="460039"/>
                    <a:pt x="280" y="459479"/>
                  </a:cubicBezTo>
                  <a:lnTo>
                    <a:pt x="11505" y="394199"/>
                  </a:lnTo>
                  <a:cubicBezTo>
                    <a:pt x="4490" y="386354"/>
                    <a:pt x="0" y="375988"/>
                    <a:pt x="0" y="364781"/>
                  </a:cubicBezTo>
                  <a:lnTo>
                    <a:pt x="0" y="321075"/>
                  </a:lnTo>
                  <a:cubicBezTo>
                    <a:pt x="0" y="320795"/>
                    <a:pt x="280" y="320234"/>
                    <a:pt x="280" y="319954"/>
                  </a:cubicBezTo>
                  <a:lnTo>
                    <a:pt x="11505" y="254394"/>
                  </a:lnTo>
                  <a:cubicBezTo>
                    <a:pt x="4490" y="246550"/>
                    <a:pt x="0" y="236183"/>
                    <a:pt x="0" y="224977"/>
                  </a:cubicBezTo>
                  <a:lnTo>
                    <a:pt x="0" y="181270"/>
                  </a:lnTo>
                  <a:cubicBezTo>
                    <a:pt x="0" y="180989"/>
                    <a:pt x="280" y="180429"/>
                    <a:pt x="280" y="180149"/>
                  </a:cubicBezTo>
                  <a:lnTo>
                    <a:pt x="43775" y="21853"/>
                  </a:lnTo>
                  <a:cubicBezTo>
                    <a:pt x="45178" y="9806"/>
                    <a:pt x="56964" y="0"/>
                    <a:pt x="70434" y="0"/>
                  </a:cubicBez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 name="checked-buttom_3651">
            <a:extLst>
              <a:ext uri="{FF2B5EF4-FFF2-40B4-BE49-F238E27FC236}">
                <a16:creationId xmlns:a16="http://schemas.microsoft.com/office/drawing/2014/main" id="{221E08F8-4E63-485C-8B09-A512E8AB8C18}"/>
              </a:ext>
            </a:extLst>
          </p:cNvPr>
          <p:cNvSpPr/>
          <p:nvPr/>
        </p:nvSpPr>
        <p:spPr>
          <a:xfrm>
            <a:off x="9108714" y="2302995"/>
            <a:ext cx="609685" cy="609562"/>
          </a:xfrm>
          <a:custGeom>
            <a:avLst/>
            <a:gdLst>
              <a:gd name="T0" fmla="*/ 6176 w 10375"/>
              <a:gd name="T1" fmla="*/ 2754 h 10375"/>
              <a:gd name="T2" fmla="*/ 2741 w 10375"/>
              <a:gd name="T3" fmla="*/ 6188 h 10375"/>
              <a:gd name="T4" fmla="*/ 2741 w 10375"/>
              <a:gd name="T5" fmla="*/ 6549 h 10375"/>
              <a:gd name="T6" fmla="*/ 3826 w 10375"/>
              <a:gd name="T7" fmla="*/ 7634 h 10375"/>
              <a:gd name="T8" fmla="*/ 4188 w 10375"/>
              <a:gd name="T9" fmla="*/ 7634 h 10375"/>
              <a:gd name="T10" fmla="*/ 7623 w 10375"/>
              <a:gd name="T11" fmla="*/ 4199 h 10375"/>
              <a:gd name="T12" fmla="*/ 7623 w 10375"/>
              <a:gd name="T13" fmla="*/ 3838 h 10375"/>
              <a:gd name="T14" fmla="*/ 6538 w 10375"/>
              <a:gd name="T15" fmla="*/ 2754 h 10375"/>
              <a:gd name="T16" fmla="*/ 6176 w 10375"/>
              <a:gd name="T17" fmla="*/ 2754 h 10375"/>
              <a:gd name="T18" fmla="*/ 7441 w 10375"/>
              <a:gd name="T19" fmla="*/ 1850 h 10375"/>
              <a:gd name="T20" fmla="*/ 8526 w 10375"/>
              <a:gd name="T21" fmla="*/ 2935 h 10375"/>
              <a:gd name="T22" fmla="*/ 8526 w 10375"/>
              <a:gd name="T23" fmla="*/ 3296 h 10375"/>
              <a:gd name="T24" fmla="*/ 8165 w 10375"/>
              <a:gd name="T25" fmla="*/ 3658 h 10375"/>
              <a:gd name="T26" fmla="*/ 7804 w 10375"/>
              <a:gd name="T27" fmla="*/ 3658 h 10375"/>
              <a:gd name="T28" fmla="*/ 6719 w 10375"/>
              <a:gd name="T29" fmla="*/ 2573 h 10375"/>
              <a:gd name="T30" fmla="*/ 6719 w 10375"/>
              <a:gd name="T31" fmla="*/ 2211 h 10375"/>
              <a:gd name="T32" fmla="*/ 7080 w 10375"/>
              <a:gd name="T33" fmla="*/ 1850 h 10375"/>
              <a:gd name="T34" fmla="*/ 7441 w 10375"/>
              <a:gd name="T35" fmla="*/ 1850 h 10375"/>
              <a:gd name="T36" fmla="*/ 2583 w 10375"/>
              <a:gd name="T37" fmla="*/ 6639 h 10375"/>
              <a:gd name="T38" fmla="*/ 3738 w 10375"/>
              <a:gd name="T39" fmla="*/ 7794 h 10375"/>
              <a:gd name="T40" fmla="*/ 3688 w 10375"/>
              <a:gd name="T41" fmla="*/ 8005 h 10375"/>
              <a:gd name="T42" fmla="*/ 1943 w 10375"/>
              <a:gd name="T43" fmla="*/ 8595 h 10375"/>
              <a:gd name="T44" fmla="*/ 1780 w 10375"/>
              <a:gd name="T45" fmla="*/ 8433 h 10375"/>
              <a:gd name="T46" fmla="*/ 2370 w 10375"/>
              <a:gd name="T47" fmla="*/ 6688 h 10375"/>
              <a:gd name="T48" fmla="*/ 2583 w 10375"/>
              <a:gd name="T49" fmla="*/ 6639 h 10375"/>
              <a:gd name="T50" fmla="*/ 10375 w 10375"/>
              <a:gd name="T51" fmla="*/ 10375 h 10375"/>
              <a:gd name="T52" fmla="*/ 0 w 10375"/>
              <a:gd name="T53" fmla="*/ 10375 h 10375"/>
              <a:gd name="T54" fmla="*/ 0 w 10375"/>
              <a:gd name="T55" fmla="*/ 0 h 10375"/>
              <a:gd name="T56" fmla="*/ 10375 w 10375"/>
              <a:gd name="T57" fmla="*/ 0 h 10375"/>
              <a:gd name="T58" fmla="*/ 10375 w 10375"/>
              <a:gd name="T59" fmla="*/ 10375 h 10375"/>
              <a:gd name="T60" fmla="*/ 9565 w 10375"/>
              <a:gd name="T61" fmla="*/ 812 h 10375"/>
              <a:gd name="T62" fmla="*/ 810 w 10375"/>
              <a:gd name="T63" fmla="*/ 812 h 10375"/>
              <a:gd name="T64" fmla="*/ 810 w 10375"/>
              <a:gd name="T65" fmla="*/ 9565 h 10375"/>
              <a:gd name="T66" fmla="*/ 9564 w 10375"/>
              <a:gd name="T67" fmla="*/ 9565 h 10375"/>
              <a:gd name="T68" fmla="*/ 9564 w 10375"/>
              <a:gd name="T69" fmla="*/ 812 h 10375"/>
              <a:gd name="T70" fmla="*/ 9565 w 10375"/>
              <a:gd name="T71" fmla="*/ 812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75" h="10375">
                <a:moveTo>
                  <a:pt x="6176" y="2754"/>
                </a:moveTo>
                <a:lnTo>
                  <a:pt x="2741" y="6188"/>
                </a:lnTo>
                <a:cubicBezTo>
                  <a:pt x="2641" y="6288"/>
                  <a:pt x="2641" y="6449"/>
                  <a:pt x="2741" y="6549"/>
                </a:cubicBezTo>
                <a:lnTo>
                  <a:pt x="3826" y="7634"/>
                </a:lnTo>
                <a:cubicBezTo>
                  <a:pt x="3926" y="7734"/>
                  <a:pt x="4088" y="7734"/>
                  <a:pt x="4188" y="7634"/>
                </a:cubicBezTo>
                <a:lnTo>
                  <a:pt x="7623" y="4199"/>
                </a:lnTo>
                <a:cubicBezTo>
                  <a:pt x="7723" y="4099"/>
                  <a:pt x="7723" y="3938"/>
                  <a:pt x="7623" y="3838"/>
                </a:cubicBezTo>
                <a:lnTo>
                  <a:pt x="6538" y="2754"/>
                </a:lnTo>
                <a:cubicBezTo>
                  <a:pt x="6438" y="2654"/>
                  <a:pt x="6276" y="2654"/>
                  <a:pt x="6176" y="2754"/>
                </a:cubicBezTo>
                <a:close/>
                <a:moveTo>
                  <a:pt x="7441" y="1850"/>
                </a:moveTo>
                <a:lnTo>
                  <a:pt x="8526" y="2935"/>
                </a:lnTo>
                <a:cubicBezTo>
                  <a:pt x="8626" y="3035"/>
                  <a:pt x="8626" y="3196"/>
                  <a:pt x="8526" y="3296"/>
                </a:cubicBezTo>
                <a:lnTo>
                  <a:pt x="8165" y="3658"/>
                </a:lnTo>
                <a:cubicBezTo>
                  <a:pt x="8065" y="3758"/>
                  <a:pt x="7904" y="3758"/>
                  <a:pt x="7804" y="3658"/>
                </a:cubicBezTo>
                <a:lnTo>
                  <a:pt x="6719" y="2573"/>
                </a:lnTo>
                <a:cubicBezTo>
                  <a:pt x="6619" y="2473"/>
                  <a:pt x="6619" y="2311"/>
                  <a:pt x="6719" y="2211"/>
                </a:cubicBezTo>
                <a:lnTo>
                  <a:pt x="7080" y="1850"/>
                </a:lnTo>
                <a:cubicBezTo>
                  <a:pt x="7180" y="1750"/>
                  <a:pt x="7341" y="1750"/>
                  <a:pt x="7441" y="1850"/>
                </a:cubicBezTo>
                <a:close/>
                <a:moveTo>
                  <a:pt x="2583" y="6639"/>
                </a:moveTo>
                <a:lnTo>
                  <a:pt x="3738" y="7794"/>
                </a:lnTo>
                <a:cubicBezTo>
                  <a:pt x="3805" y="7862"/>
                  <a:pt x="3778" y="7975"/>
                  <a:pt x="3688" y="8005"/>
                </a:cubicBezTo>
                <a:lnTo>
                  <a:pt x="1943" y="8595"/>
                </a:lnTo>
                <a:cubicBezTo>
                  <a:pt x="1843" y="8629"/>
                  <a:pt x="1746" y="8534"/>
                  <a:pt x="1780" y="8433"/>
                </a:cubicBezTo>
                <a:lnTo>
                  <a:pt x="2370" y="6688"/>
                </a:lnTo>
                <a:cubicBezTo>
                  <a:pt x="2401" y="6599"/>
                  <a:pt x="2515" y="6572"/>
                  <a:pt x="2583" y="6639"/>
                </a:cubicBezTo>
                <a:close/>
                <a:moveTo>
                  <a:pt x="10375" y="10375"/>
                </a:moveTo>
                <a:lnTo>
                  <a:pt x="0" y="10375"/>
                </a:lnTo>
                <a:lnTo>
                  <a:pt x="0" y="0"/>
                </a:lnTo>
                <a:lnTo>
                  <a:pt x="10375" y="0"/>
                </a:lnTo>
                <a:lnTo>
                  <a:pt x="10375" y="10375"/>
                </a:lnTo>
                <a:close/>
                <a:moveTo>
                  <a:pt x="9565" y="812"/>
                </a:moveTo>
                <a:lnTo>
                  <a:pt x="810" y="812"/>
                </a:lnTo>
                <a:lnTo>
                  <a:pt x="810" y="9565"/>
                </a:lnTo>
                <a:lnTo>
                  <a:pt x="9564" y="9565"/>
                </a:lnTo>
                <a:lnTo>
                  <a:pt x="9564" y="812"/>
                </a:lnTo>
                <a:lnTo>
                  <a:pt x="9565" y="8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Freeform 5">
            <a:extLst>
              <a:ext uri="{FF2B5EF4-FFF2-40B4-BE49-F238E27FC236}">
                <a16:creationId xmlns:a16="http://schemas.microsoft.com/office/drawing/2014/main" id="{02AC5A9A-ACD2-46F8-8AEB-B91122604ED7}"/>
              </a:ext>
            </a:extLst>
          </p:cNvPr>
          <p:cNvSpPr>
            <a:spLocks noEditPoints="1"/>
          </p:cNvSpPr>
          <p:nvPr/>
        </p:nvSpPr>
        <p:spPr bwMode="auto">
          <a:xfrm>
            <a:off x="4364202" y="2339734"/>
            <a:ext cx="477838" cy="566738"/>
          </a:xfrm>
          <a:custGeom>
            <a:avLst/>
            <a:gdLst>
              <a:gd name="T0" fmla="*/ 301 w 301"/>
              <a:gd name="T1" fmla="*/ 68 h 357"/>
              <a:gd name="T2" fmla="*/ 233 w 301"/>
              <a:gd name="T3" fmla="*/ 0 h 357"/>
              <a:gd name="T4" fmla="*/ 82 w 301"/>
              <a:gd name="T5" fmla="*/ 0 h 357"/>
              <a:gd name="T6" fmla="*/ 82 w 301"/>
              <a:gd name="T7" fmla="*/ 55 h 357"/>
              <a:gd name="T8" fmla="*/ 0 w 301"/>
              <a:gd name="T9" fmla="*/ 55 h 357"/>
              <a:gd name="T10" fmla="*/ 0 w 301"/>
              <a:gd name="T11" fmla="*/ 357 h 357"/>
              <a:gd name="T12" fmla="*/ 219 w 301"/>
              <a:gd name="T13" fmla="*/ 357 h 357"/>
              <a:gd name="T14" fmla="*/ 219 w 301"/>
              <a:gd name="T15" fmla="*/ 302 h 357"/>
              <a:gd name="T16" fmla="*/ 301 w 301"/>
              <a:gd name="T17" fmla="*/ 302 h 357"/>
              <a:gd name="T18" fmla="*/ 301 w 301"/>
              <a:gd name="T19" fmla="*/ 68 h 357"/>
              <a:gd name="T20" fmla="*/ 233 w 301"/>
              <a:gd name="T21" fmla="*/ 20 h 357"/>
              <a:gd name="T22" fmla="*/ 282 w 301"/>
              <a:gd name="T23" fmla="*/ 68 h 357"/>
              <a:gd name="T24" fmla="*/ 233 w 301"/>
              <a:gd name="T25" fmla="*/ 68 h 357"/>
              <a:gd name="T26" fmla="*/ 233 w 301"/>
              <a:gd name="T27" fmla="*/ 20 h 357"/>
              <a:gd name="T28" fmla="*/ 13 w 301"/>
              <a:gd name="T29" fmla="*/ 343 h 357"/>
              <a:gd name="T30" fmla="*/ 13 w 301"/>
              <a:gd name="T31" fmla="*/ 68 h 357"/>
              <a:gd name="T32" fmla="*/ 137 w 301"/>
              <a:gd name="T33" fmla="*/ 68 h 357"/>
              <a:gd name="T34" fmla="*/ 137 w 301"/>
              <a:gd name="T35" fmla="*/ 137 h 357"/>
              <a:gd name="T36" fmla="*/ 205 w 301"/>
              <a:gd name="T37" fmla="*/ 137 h 357"/>
              <a:gd name="T38" fmla="*/ 205 w 301"/>
              <a:gd name="T39" fmla="*/ 343 h 357"/>
              <a:gd name="T40" fmla="*/ 13 w 301"/>
              <a:gd name="T41" fmla="*/ 343 h 357"/>
              <a:gd name="T42" fmla="*/ 150 w 301"/>
              <a:gd name="T43" fmla="*/ 75 h 357"/>
              <a:gd name="T44" fmla="*/ 200 w 301"/>
              <a:gd name="T45" fmla="*/ 123 h 357"/>
              <a:gd name="T46" fmla="*/ 150 w 301"/>
              <a:gd name="T47" fmla="*/ 123 h 357"/>
              <a:gd name="T48" fmla="*/ 150 w 301"/>
              <a:gd name="T49" fmla="*/ 75 h 357"/>
              <a:gd name="T50" fmla="*/ 219 w 301"/>
              <a:gd name="T51" fmla="*/ 288 h 357"/>
              <a:gd name="T52" fmla="*/ 219 w 301"/>
              <a:gd name="T53" fmla="*/ 123 h 357"/>
              <a:gd name="T54" fmla="*/ 150 w 301"/>
              <a:gd name="T55" fmla="*/ 55 h 357"/>
              <a:gd name="T56" fmla="*/ 96 w 301"/>
              <a:gd name="T57" fmla="*/ 55 h 357"/>
              <a:gd name="T58" fmla="*/ 96 w 301"/>
              <a:gd name="T59" fmla="*/ 13 h 357"/>
              <a:gd name="T60" fmla="*/ 219 w 301"/>
              <a:gd name="T61" fmla="*/ 13 h 357"/>
              <a:gd name="T62" fmla="*/ 219 w 301"/>
              <a:gd name="T63" fmla="*/ 82 h 357"/>
              <a:gd name="T64" fmla="*/ 287 w 301"/>
              <a:gd name="T65" fmla="*/ 82 h 357"/>
              <a:gd name="T66" fmla="*/ 287 w 301"/>
              <a:gd name="T67" fmla="*/ 288 h 357"/>
              <a:gd name="T68" fmla="*/ 219 w 301"/>
              <a:gd name="T69" fmla="*/ 28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357">
                <a:moveTo>
                  <a:pt x="301" y="68"/>
                </a:moveTo>
                <a:lnTo>
                  <a:pt x="233" y="0"/>
                </a:lnTo>
                <a:lnTo>
                  <a:pt x="82" y="0"/>
                </a:lnTo>
                <a:lnTo>
                  <a:pt x="82" y="55"/>
                </a:lnTo>
                <a:lnTo>
                  <a:pt x="0" y="55"/>
                </a:lnTo>
                <a:lnTo>
                  <a:pt x="0" y="357"/>
                </a:lnTo>
                <a:lnTo>
                  <a:pt x="219" y="357"/>
                </a:lnTo>
                <a:lnTo>
                  <a:pt x="219" y="302"/>
                </a:lnTo>
                <a:lnTo>
                  <a:pt x="301" y="302"/>
                </a:lnTo>
                <a:lnTo>
                  <a:pt x="301" y="68"/>
                </a:lnTo>
                <a:close/>
                <a:moveTo>
                  <a:pt x="233" y="20"/>
                </a:moveTo>
                <a:lnTo>
                  <a:pt x="282" y="68"/>
                </a:lnTo>
                <a:lnTo>
                  <a:pt x="233" y="68"/>
                </a:lnTo>
                <a:lnTo>
                  <a:pt x="233" y="20"/>
                </a:lnTo>
                <a:close/>
                <a:moveTo>
                  <a:pt x="13" y="343"/>
                </a:moveTo>
                <a:lnTo>
                  <a:pt x="13" y="68"/>
                </a:lnTo>
                <a:lnTo>
                  <a:pt x="137" y="68"/>
                </a:lnTo>
                <a:lnTo>
                  <a:pt x="137" y="137"/>
                </a:lnTo>
                <a:lnTo>
                  <a:pt x="205" y="137"/>
                </a:lnTo>
                <a:lnTo>
                  <a:pt x="205" y="343"/>
                </a:lnTo>
                <a:lnTo>
                  <a:pt x="13" y="343"/>
                </a:lnTo>
                <a:close/>
                <a:moveTo>
                  <a:pt x="150" y="75"/>
                </a:moveTo>
                <a:lnTo>
                  <a:pt x="200" y="123"/>
                </a:lnTo>
                <a:lnTo>
                  <a:pt x="150" y="123"/>
                </a:lnTo>
                <a:lnTo>
                  <a:pt x="150" y="75"/>
                </a:lnTo>
                <a:close/>
                <a:moveTo>
                  <a:pt x="219" y="288"/>
                </a:moveTo>
                <a:lnTo>
                  <a:pt x="219" y="123"/>
                </a:lnTo>
                <a:lnTo>
                  <a:pt x="150" y="55"/>
                </a:lnTo>
                <a:lnTo>
                  <a:pt x="96" y="55"/>
                </a:lnTo>
                <a:lnTo>
                  <a:pt x="96" y="13"/>
                </a:lnTo>
                <a:lnTo>
                  <a:pt x="219" y="13"/>
                </a:lnTo>
                <a:lnTo>
                  <a:pt x="219" y="82"/>
                </a:lnTo>
                <a:lnTo>
                  <a:pt x="287" y="82"/>
                </a:lnTo>
                <a:lnTo>
                  <a:pt x="287" y="288"/>
                </a:lnTo>
                <a:lnTo>
                  <a:pt x="219" y="28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ustDataLst>
      <p:tags r:id="rId1"/>
    </p:custDataLst>
    <p:extLst>
      <p:ext uri="{BB962C8B-B14F-4D97-AF65-F5344CB8AC3E}">
        <p14:creationId xmlns:p14="http://schemas.microsoft.com/office/powerpoint/2010/main" val="3466957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榴莲果果"/>
          <p:cNvSpPr/>
          <p:nvPr/>
        </p:nvSpPr>
        <p:spPr>
          <a:xfrm>
            <a:off x="6096000" y="1089024"/>
            <a:ext cx="5044440" cy="2339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稻壳儿榴莲果果"/>
          <p:cNvSpPr/>
          <p:nvPr/>
        </p:nvSpPr>
        <p:spPr>
          <a:xfrm>
            <a:off x="6096000" y="3804230"/>
            <a:ext cx="5181600" cy="2339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658495" y="387985"/>
            <a:ext cx="3534410" cy="623570"/>
            <a:chOff x="1037" y="611"/>
            <a:chExt cx="5566" cy="982"/>
          </a:xfrm>
        </p:grpSpPr>
        <p:cxnSp>
          <p:nvCxnSpPr>
            <p:cNvPr id="51" name="直接连接符 50"/>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2"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评审结果</a:t>
              </a:r>
            </a:p>
          </p:txBody>
        </p:sp>
      </p:grpSp>
      <p:sp>
        <p:nvSpPr>
          <p:cNvPr id="53" name="文本框 52"/>
          <p:cNvSpPr txBox="1"/>
          <p:nvPr/>
        </p:nvSpPr>
        <p:spPr>
          <a:xfrm>
            <a:off x="1051560" y="1229706"/>
            <a:ext cx="4348480" cy="3885936"/>
          </a:xfrm>
          <a:prstGeom prst="rect">
            <a:avLst/>
          </a:prstGeom>
          <a:noFill/>
        </p:spPr>
        <p:txBody>
          <a:bodyPr wrap="square" rtlCol="0">
            <a:spAutoFit/>
          </a:bodyPr>
          <a:lstStyle/>
          <a:p>
            <a:pPr marL="457200" indent="-457200">
              <a:lnSpc>
                <a:spcPct val="130000"/>
              </a:lnSpc>
              <a:buFont typeface="+mj-lt"/>
              <a:buAutoNum type="arabicPeriod"/>
            </a:pPr>
            <a:r>
              <a:rPr lang="zh-CN" altLang="en-US" sz="2400" dirty="0">
                <a:solidFill>
                  <a:schemeClr val="bg1"/>
                </a:solidFill>
              </a:rPr>
              <a:t>评审产品定位、用户需求是否合理。</a:t>
            </a:r>
            <a:endParaRPr lang="en-US" altLang="zh-CN" sz="2400" dirty="0">
              <a:solidFill>
                <a:schemeClr val="bg1"/>
              </a:solidFill>
            </a:endParaRPr>
          </a:p>
          <a:p>
            <a:pPr marL="457200" indent="-457200">
              <a:lnSpc>
                <a:spcPct val="130000"/>
              </a:lnSpc>
              <a:buFont typeface="+mj-lt"/>
              <a:buAutoNum type="arabicPeriod"/>
            </a:pPr>
            <a:endParaRPr lang="en-US" altLang="zh-CN" sz="2400" dirty="0">
              <a:solidFill>
                <a:schemeClr val="bg1"/>
              </a:solidFill>
            </a:endParaRPr>
          </a:p>
          <a:p>
            <a:pPr marL="457200" indent="-457200">
              <a:lnSpc>
                <a:spcPct val="130000"/>
              </a:lnSpc>
              <a:buFont typeface="+mj-lt"/>
              <a:buAutoNum type="arabicPeriod"/>
            </a:pPr>
            <a:endParaRPr lang="en-US" altLang="zh-CN" sz="2400" dirty="0">
              <a:solidFill>
                <a:schemeClr val="bg1"/>
              </a:solidFill>
            </a:endParaRPr>
          </a:p>
          <a:p>
            <a:pPr marL="457200" indent="-457200">
              <a:lnSpc>
                <a:spcPct val="130000"/>
              </a:lnSpc>
              <a:buFont typeface="+mj-lt"/>
              <a:buAutoNum type="arabicPeriod"/>
            </a:pPr>
            <a:endParaRPr lang="en-US" altLang="zh-CN" sz="2400" dirty="0">
              <a:solidFill>
                <a:schemeClr val="bg1"/>
              </a:solidFill>
            </a:endParaRPr>
          </a:p>
          <a:p>
            <a:pPr marL="457200" indent="-457200">
              <a:lnSpc>
                <a:spcPct val="130000"/>
              </a:lnSpc>
              <a:buFont typeface="+mj-lt"/>
              <a:buAutoNum type="arabicPeriod"/>
            </a:pPr>
            <a:r>
              <a:rPr lang="zh-CN" altLang="en-US" sz="2400" dirty="0">
                <a:solidFill>
                  <a:schemeClr val="bg1"/>
                </a:solidFill>
              </a:rPr>
              <a:t>评审</a:t>
            </a:r>
            <a:r>
              <a:rPr lang="en-US" altLang="zh-CN" sz="2400" dirty="0">
                <a:solidFill>
                  <a:schemeClr val="bg1"/>
                </a:solidFill>
              </a:rPr>
              <a:t>Vison</a:t>
            </a:r>
            <a:r>
              <a:rPr lang="zh-CN" altLang="en-US" sz="2400" dirty="0">
                <a:solidFill>
                  <a:schemeClr val="bg1"/>
                </a:solidFill>
              </a:rPr>
              <a:t>文档和软件需求规约内容是否清晰，详细，完整，合理。</a:t>
            </a:r>
            <a:endParaRPr lang="en-US" altLang="zh-CN" sz="2400" dirty="0">
              <a:solidFill>
                <a:schemeClr val="bg1"/>
              </a:solidFill>
            </a:endParaRPr>
          </a:p>
        </p:txBody>
      </p:sp>
      <p:sp>
        <p:nvSpPr>
          <p:cNvPr id="54" name="文本框 53"/>
          <p:cNvSpPr txBox="1"/>
          <p:nvPr/>
        </p:nvSpPr>
        <p:spPr>
          <a:xfrm>
            <a:off x="6800850" y="1294130"/>
            <a:ext cx="4339590" cy="1965410"/>
          </a:xfrm>
          <a:prstGeom prst="rect">
            <a:avLst/>
          </a:prstGeom>
          <a:noFill/>
        </p:spPr>
        <p:txBody>
          <a:bodyPr wrap="square" rtlCol="0">
            <a:spAutoFit/>
          </a:bodyPr>
          <a:lstStyle/>
          <a:p>
            <a:pPr>
              <a:lnSpc>
                <a:spcPct val="130000"/>
              </a:lnSpc>
            </a:pPr>
            <a:r>
              <a:rPr lang="zh-CN" altLang="en-US" sz="2400" dirty="0">
                <a:solidFill>
                  <a:schemeClr val="bg1"/>
                </a:solidFill>
              </a:rPr>
              <a:t>产品定位“兼具社交性与工具性”符合市场需求，用户需求分析透彻，经过小组成员评审讨论后一致通过。</a:t>
            </a:r>
          </a:p>
        </p:txBody>
      </p:sp>
      <p:sp>
        <p:nvSpPr>
          <p:cNvPr id="58" name="文本框 57"/>
          <p:cNvSpPr txBox="1"/>
          <p:nvPr/>
        </p:nvSpPr>
        <p:spPr>
          <a:xfrm>
            <a:off x="6800850" y="4276513"/>
            <a:ext cx="4228394" cy="1485278"/>
          </a:xfrm>
          <a:prstGeom prst="rect">
            <a:avLst/>
          </a:prstGeom>
          <a:noFill/>
        </p:spPr>
        <p:txBody>
          <a:bodyPr wrap="square" rtlCol="0">
            <a:spAutoFit/>
          </a:bodyPr>
          <a:lstStyle/>
          <a:p>
            <a:pPr>
              <a:lnSpc>
                <a:spcPct val="130000"/>
              </a:lnSpc>
            </a:pPr>
            <a:r>
              <a:rPr lang="zh-CN" altLang="en-US" sz="2400" dirty="0">
                <a:solidFill>
                  <a:schemeClr val="bg1"/>
                </a:solidFill>
              </a:rPr>
              <a:t>经过多次讨论与修改，最终小组成员一致认为文档内容清晰详细，逻辑完整合理。</a:t>
            </a:r>
          </a:p>
        </p:txBody>
      </p:sp>
      <p:grpSp>
        <p:nvGrpSpPr>
          <p:cNvPr id="112" name="组合 111"/>
          <p:cNvGrpSpPr/>
          <p:nvPr/>
        </p:nvGrpSpPr>
        <p:grpSpPr>
          <a:xfrm>
            <a:off x="6252210" y="1558925"/>
            <a:ext cx="392430" cy="521970"/>
            <a:chOff x="11645" y="7315"/>
            <a:chExt cx="618" cy="822"/>
          </a:xfrm>
        </p:grpSpPr>
        <p:sp>
          <p:nvSpPr>
            <p:cNvPr id="102" name="Freeform 58"/>
            <p:cNvSpPr>
              <a:spLocks noEditPoints="1"/>
            </p:cNvSpPr>
            <p:nvPr/>
          </p:nvSpPr>
          <p:spPr bwMode="auto">
            <a:xfrm>
              <a:off x="11715" y="7400"/>
              <a:ext cx="478" cy="138"/>
            </a:xfrm>
            <a:custGeom>
              <a:avLst/>
              <a:gdLst>
                <a:gd name="T0" fmla="*/ 0 w 191"/>
                <a:gd name="T1" fmla="*/ 55 h 55"/>
                <a:gd name="T2" fmla="*/ 191 w 191"/>
                <a:gd name="T3" fmla="*/ 55 h 55"/>
                <a:gd name="T4" fmla="*/ 191 w 191"/>
                <a:gd name="T5" fmla="*/ 0 h 55"/>
                <a:gd name="T6" fmla="*/ 0 w 191"/>
                <a:gd name="T7" fmla="*/ 0 h 55"/>
                <a:gd name="T8" fmla="*/ 0 w 191"/>
                <a:gd name="T9" fmla="*/ 55 h 55"/>
                <a:gd name="T10" fmla="*/ 13 w 191"/>
                <a:gd name="T11" fmla="*/ 14 h 55"/>
                <a:gd name="T12" fmla="*/ 178 w 191"/>
                <a:gd name="T13" fmla="*/ 14 h 55"/>
                <a:gd name="T14" fmla="*/ 178 w 191"/>
                <a:gd name="T15" fmla="*/ 41 h 55"/>
                <a:gd name="T16" fmla="*/ 13 w 191"/>
                <a:gd name="T17" fmla="*/ 41 h 55"/>
                <a:gd name="T18" fmla="*/ 13 w 191"/>
                <a:gd name="T19"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55">
                  <a:moveTo>
                    <a:pt x="0" y="55"/>
                  </a:moveTo>
                  <a:lnTo>
                    <a:pt x="191" y="55"/>
                  </a:lnTo>
                  <a:lnTo>
                    <a:pt x="191" y="0"/>
                  </a:lnTo>
                  <a:lnTo>
                    <a:pt x="0" y="0"/>
                  </a:lnTo>
                  <a:lnTo>
                    <a:pt x="0" y="55"/>
                  </a:lnTo>
                  <a:close/>
                  <a:moveTo>
                    <a:pt x="13" y="14"/>
                  </a:moveTo>
                  <a:lnTo>
                    <a:pt x="178" y="14"/>
                  </a:lnTo>
                  <a:lnTo>
                    <a:pt x="178" y="41"/>
                  </a:lnTo>
                  <a:lnTo>
                    <a:pt x="13" y="41"/>
                  </a:lnTo>
                  <a:lnTo>
                    <a:pt x="13" y="14"/>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9"/>
            <p:cNvSpPr>
              <a:spLocks noEditPoints="1"/>
            </p:cNvSpPr>
            <p:nvPr/>
          </p:nvSpPr>
          <p:spPr bwMode="auto">
            <a:xfrm>
              <a:off x="11645" y="7315"/>
              <a:ext cx="618" cy="82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0"/>
            <p:cNvSpPr/>
            <p:nvPr/>
          </p:nvSpPr>
          <p:spPr bwMode="auto">
            <a:xfrm>
              <a:off x="11715" y="7588"/>
              <a:ext cx="135" cy="138"/>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61"/>
            <p:cNvSpPr/>
            <p:nvPr/>
          </p:nvSpPr>
          <p:spPr bwMode="auto">
            <a:xfrm>
              <a:off x="11715" y="7760"/>
              <a:ext cx="135" cy="138"/>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62"/>
            <p:cNvSpPr/>
            <p:nvPr/>
          </p:nvSpPr>
          <p:spPr bwMode="auto">
            <a:xfrm>
              <a:off x="11715" y="7933"/>
              <a:ext cx="135" cy="138"/>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63"/>
            <p:cNvSpPr/>
            <p:nvPr/>
          </p:nvSpPr>
          <p:spPr bwMode="auto">
            <a:xfrm>
              <a:off x="11885" y="7588"/>
              <a:ext cx="138" cy="138"/>
            </a:xfrm>
            <a:custGeom>
              <a:avLst/>
              <a:gdLst>
                <a:gd name="T0" fmla="*/ 14 w 55"/>
                <a:gd name="T1" fmla="*/ 42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2 h 55"/>
                <a:gd name="T14" fmla="*/ 41 w 55"/>
                <a:gd name="T15" fmla="*/ 42 h 55"/>
                <a:gd name="T16" fmla="*/ 14 w 55"/>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2"/>
                  </a:moveTo>
                  <a:lnTo>
                    <a:pt x="14" y="14"/>
                  </a:lnTo>
                  <a:lnTo>
                    <a:pt x="14" y="0"/>
                  </a:lnTo>
                  <a:lnTo>
                    <a:pt x="0" y="0"/>
                  </a:lnTo>
                  <a:lnTo>
                    <a:pt x="0" y="55"/>
                  </a:lnTo>
                  <a:lnTo>
                    <a:pt x="55" y="55"/>
                  </a:lnTo>
                  <a:lnTo>
                    <a:pt x="55" y="42"/>
                  </a:lnTo>
                  <a:lnTo>
                    <a:pt x="41" y="42"/>
                  </a:lnTo>
                  <a:lnTo>
                    <a:pt x="14" y="42"/>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4"/>
            <p:cNvSpPr/>
            <p:nvPr/>
          </p:nvSpPr>
          <p:spPr bwMode="auto">
            <a:xfrm>
              <a:off x="12057" y="7588"/>
              <a:ext cx="135" cy="138"/>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5"/>
            <p:cNvSpPr/>
            <p:nvPr/>
          </p:nvSpPr>
          <p:spPr bwMode="auto">
            <a:xfrm>
              <a:off x="11885" y="7760"/>
              <a:ext cx="138" cy="138"/>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6"/>
            <p:cNvSpPr/>
            <p:nvPr/>
          </p:nvSpPr>
          <p:spPr bwMode="auto">
            <a:xfrm>
              <a:off x="11885" y="7933"/>
              <a:ext cx="138" cy="138"/>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7"/>
            <p:cNvSpPr/>
            <p:nvPr/>
          </p:nvSpPr>
          <p:spPr bwMode="auto">
            <a:xfrm>
              <a:off x="12057" y="7760"/>
              <a:ext cx="135" cy="310"/>
            </a:xfrm>
            <a:custGeom>
              <a:avLst/>
              <a:gdLst>
                <a:gd name="T0" fmla="*/ 13 w 54"/>
                <a:gd name="T1" fmla="*/ 110 h 124"/>
                <a:gd name="T2" fmla="*/ 13 w 54"/>
                <a:gd name="T3" fmla="*/ 83 h 124"/>
                <a:gd name="T4" fmla="*/ 13 w 54"/>
                <a:gd name="T5" fmla="*/ 0 h 124"/>
                <a:gd name="T6" fmla="*/ 0 w 54"/>
                <a:gd name="T7" fmla="*/ 0 h 124"/>
                <a:gd name="T8" fmla="*/ 0 w 54"/>
                <a:gd name="T9" fmla="*/ 124 h 124"/>
                <a:gd name="T10" fmla="*/ 54 w 54"/>
                <a:gd name="T11" fmla="*/ 124 h 124"/>
                <a:gd name="T12" fmla="*/ 54 w 54"/>
                <a:gd name="T13" fmla="*/ 110 h 124"/>
                <a:gd name="T14" fmla="*/ 41 w 54"/>
                <a:gd name="T15" fmla="*/ 110 h 124"/>
                <a:gd name="T16" fmla="*/ 13 w 54"/>
                <a:gd name="T1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4">
                  <a:moveTo>
                    <a:pt x="13" y="110"/>
                  </a:moveTo>
                  <a:lnTo>
                    <a:pt x="13" y="83"/>
                  </a:lnTo>
                  <a:lnTo>
                    <a:pt x="13" y="0"/>
                  </a:lnTo>
                  <a:lnTo>
                    <a:pt x="0" y="0"/>
                  </a:lnTo>
                  <a:lnTo>
                    <a:pt x="0" y="124"/>
                  </a:lnTo>
                  <a:lnTo>
                    <a:pt x="54" y="124"/>
                  </a:lnTo>
                  <a:lnTo>
                    <a:pt x="54" y="110"/>
                  </a:lnTo>
                  <a:lnTo>
                    <a:pt x="41" y="110"/>
                  </a:lnTo>
                  <a:lnTo>
                    <a:pt x="13" y="110"/>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6" name="Freeform 56"/>
          <p:cNvSpPr>
            <a:spLocks noEditPoints="1"/>
          </p:cNvSpPr>
          <p:nvPr/>
        </p:nvSpPr>
        <p:spPr bwMode="auto">
          <a:xfrm>
            <a:off x="6263005" y="4180064"/>
            <a:ext cx="501650" cy="501650"/>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fade">
                                      <p:cBhvr>
                                        <p:cTn id="18" dur="500"/>
                                        <p:tgtEl>
                                          <p:spTgt spid="1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3">
                                            <p:txEl>
                                              <p:pRg st="4" end="4"/>
                                            </p:txEl>
                                          </p:spTgt>
                                        </p:tgtEl>
                                        <p:attrNameLst>
                                          <p:attrName>style.visibility</p:attrName>
                                        </p:attrNameLst>
                                      </p:cBhvr>
                                      <p:to>
                                        <p:strVal val="visible"/>
                                      </p:to>
                                    </p:set>
                                    <p:animEffect transition="in" filter="fade">
                                      <p:cBhvr>
                                        <p:cTn id="23" dur="500"/>
                                        <p:tgtEl>
                                          <p:spTgt spid="5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fade">
                                      <p:cBhvr>
                                        <p:cTn id="34"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4" grpId="0"/>
      <p:bldP spid="58" grpId="0"/>
      <p:bldP spid="1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稻壳儿榴莲果果"/>
          <p:cNvSpPr/>
          <p:nvPr/>
        </p:nvSpPr>
        <p:spPr>
          <a:xfrm>
            <a:off x="6096000" y="1089024"/>
            <a:ext cx="5044440" cy="2339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稻壳儿榴莲果果"/>
          <p:cNvSpPr/>
          <p:nvPr/>
        </p:nvSpPr>
        <p:spPr>
          <a:xfrm>
            <a:off x="6096000" y="3804230"/>
            <a:ext cx="5181600" cy="25401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658495" y="387985"/>
            <a:ext cx="3534410" cy="623570"/>
            <a:chOff x="1037" y="611"/>
            <a:chExt cx="5566" cy="982"/>
          </a:xfrm>
        </p:grpSpPr>
        <p:cxnSp>
          <p:nvCxnSpPr>
            <p:cNvPr id="51" name="直接连接符 50"/>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2"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评审结果</a:t>
              </a:r>
            </a:p>
          </p:txBody>
        </p:sp>
      </p:grpSp>
      <p:sp>
        <p:nvSpPr>
          <p:cNvPr id="53" name="文本框 52"/>
          <p:cNvSpPr txBox="1"/>
          <p:nvPr/>
        </p:nvSpPr>
        <p:spPr>
          <a:xfrm>
            <a:off x="1051560" y="1229706"/>
            <a:ext cx="4348480" cy="3405804"/>
          </a:xfrm>
          <a:prstGeom prst="rect">
            <a:avLst/>
          </a:prstGeom>
          <a:noFill/>
        </p:spPr>
        <p:txBody>
          <a:bodyPr wrap="square" rtlCol="0">
            <a:spAutoFit/>
          </a:bodyPr>
          <a:lstStyle/>
          <a:p>
            <a:pPr>
              <a:lnSpc>
                <a:spcPct val="130000"/>
              </a:lnSpc>
            </a:pPr>
            <a:r>
              <a:rPr lang="en-US" altLang="zh-CN" sz="2400" dirty="0">
                <a:solidFill>
                  <a:schemeClr val="bg1"/>
                </a:solidFill>
              </a:rPr>
              <a:t>3.   </a:t>
            </a:r>
            <a:r>
              <a:rPr lang="zh-CN" altLang="en-US" sz="2400" dirty="0">
                <a:solidFill>
                  <a:schemeClr val="bg1"/>
                </a:solidFill>
              </a:rPr>
              <a:t>评审</a:t>
            </a:r>
            <a:r>
              <a:rPr lang="en-US" altLang="zh-CN" sz="2400" dirty="0">
                <a:solidFill>
                  <a:schemeClr val="bg1"/>
                </a:solidFill>
              </a:rPr>
              <a:t>GUI</a:t>
            </a:r>
            <a:r>
              <a:rPr lang="zh-CN" altLang="en-US" sz="2400" dirty="0">
                <a:solidFill>
                  <a:schemeClr val="bg1"/>
                </a:solidFill>
              </a:rPr>
              <a:t>界面的美观程度，设计，能否通过界面实现所有功能与用户的交互等。</a:t>
            </a:r>
            <a:endParaRPr lang="en-US" altLang="zh-CN" sz="2400" dirty="0">
              <a:solidFill>
                <a:schemeClr val="bg1"/>
              </a:solidFill>
            </a:endParaRPr>
          </a:p>
          <a:p>
            <a:pPr marL="457200" indent="-457200">
              <a:lnSpc>
                <a:spcPct val="130000"/>
              </a:lnSpc>
              <a:buFont typeface="+mj-lt"/>
              <a:buAutoNum type="arabicPeriod"/>
            </a:pPr>
            <a:endParaRPr lang="en-US" altLang="zh-CN" sz="2400" dirty="0">
              <a:solidFill>
                <a:schemeClr val="bg1"/>
              </a:solidFill>
            </a:endParaRPr>
          </a:p>
          <a:p>
            <a:pPr marL="457200" indent="-457200">
              <a:lnSpc>
                <a:spcPct val="130000"/>
              </a:lnSpc>
              <a:buFont typeface="+mj-lt"/>
              <a:buAutoNum type="arabicPeriod"/>
            </a:pPr>
            <a:endParaRPr lang="en-US" altLang="zh-CN" sz="2400" dirty="0">
              <a:solidFill>
                <a:schemeClr val="bg1"/>
              </a:solidFill>
            </a:endParaRPr>
          </a:p>
          <a:p>
            <a:pPr>
              <a:lnSpc>
                <a:spcPct val="130000"/>
              </a:lnSpc>
            </a:pPr>
            <a:r>
              <a:rPr lang="en-US" altLang="zh-CN" sz="2400" dirty="0">
                <a:solidFill>
                  <a:schemeClr val="bg1"/>
                </a:solidFill>
              </a:rPr>
              <a:t>4.   </a:t>
            </a:r>
            <a:r>
              <a:rPr lang="zh-CN" altLang="en-US" sz="2400" dirty="0">
                <a:solidFill>
                  <a:schemeClr val="bg1"/>
                </a:solidFill>
              </a:rPr>
              <a:t>评审测试</a:t>
            </a:r>
            <a:r>
              <a:rPr lang="en-US" altLang="zh-CN" sz="2400" dirty="0">
                <a:solidFill>
                  <a:schemeClr val="bg1"/>
                </a:solidFill>
              </a:rPr>
              <a:t>Use-case</a:t>
            </a:r>
            <a:r>
              <a:rPr lang="zh-CN" altLang="en-US" sz="2400" dirty="0">
                <a:solidFill>
                  <a:schemeClr val="bg1"/>
                </a:solidFill>
              </a:rPr>
              <a:t>事件流是否完整，逻辑是否合理。</a:t>
            </a:r>
            <a:endParaRPr lang="en-US" altLang="zh-CN" sz="2400" dirty="0">
              <a:solidFill>
                <a:schemeClr val="bg1"/>
              </a:solidFill>
            </a:endParaRPr>
          </a:p>
        </p:txBody>
      </p:sp>
      <p:sp>
        <p:nvSpPr>
          <p:cNvPr id="54" name="文本框 53"/>
          <p:cNvSpPr txBox="1"/>
          <p:nvPr/>
        </p:nvSpPr>
        <p:spPr>
          <a:xfrm>
            <a:off x="6800850" y="1294130"/>
            <a:ext cx="4339590" cy="1965410"/>
          </a:xfrm>
          <a:prstGeom prst="rect">
            <a:avLst/>
          </a:prstGeom>
          <a:noFill/>
        </p:spPr>
        <p:txBody>
          <a:bodyPr wrap="square" rtlCol="0">
            <a:spAutoFit/>
          </a:bodyPr>
          <a:lstStyle/>
          <a:p>
            <a:pPr>
              <a:lnSpc>
                <a:spcPct val="130000"/>
              </a:lnSpc>
            </a:pPr>
            <a:r>
              <a:rPr lang="zh-CN" altLang="en-US" sz="2400" dirty="0">
                <a:solidFill>
                  <a:schemeClr val="bg1"/>
                </a:solidFill>
              </a:rPr>
              <a:t>小组成员在试用（也邀请了组外成员对美观程度进行了评价）及讨论后，一致认为</a:t>
            </a:r>
            <a:r>
              <a:rPr lang="en-US" altLang="zh-CN" sz="2400" dirty="0">
                <a:solidFill>
                  <a:schemeClr val="bg1"/>
                </a:solidFill>
              </a:rPr>
              <a:t>GUI</a:t>
            </a:r>
            <a:r>
              <a:rPr lang="zh-CN" altLang="en-US" sz="2400" dirty="0">
                <a:solidFill>
                  <a:schemeClr val="bg1"/>
                </a:solidFill>
              </a:rPr>
              <a:t>界面原型设计达到要求。</a:t>
            </a:r>
          </a:p>
        </p:txBody>
      </p:sp>
      <p:sp>
        <p:nvSpPr>
          <p:cNvPr id="58" name="文本框 57"/>
          <p:cNvSpPr txBox="1"/>
          <p:nvPr/>
        </p:nvSpPr>
        <p:spPr>
          <a:xfrm>
            <a:off x="6800850" y="4180064"/>
            <a:ext cx="4228394" cy="1965410"/>
          </a:xfrm>
          <a:prstGeom prst="rect">
            <a:avLst/>
          </a:prstGeom>
          <a:noFill/>
        </p:spPr>
        <p:txBody>
          <a:bodyPr wrap="square" rtlCol="0">
            <a:spAutoFit/>
          </a:bodyPr>
          <a:lstStyle/>
          <a:p>
            <a:pPr>
              <a:lnSpc>
                <a:spcPct val="130000"/>
              </a:lnSpc>
            </a:pPr>
            <a:r>
              <a:rPr lang="zh-CN" altLang="en-US" sz="2400" dirty="0">
                <a:solidFill>
                  <a:schemeClr val="bg1"/>
                </a:solidFill>
              </a:rPr>
              <a:t>小组成员在多次讨论，并且根据事件流依次模拟各分支过程后，认为</a:t>
            </a:r>
            <a:r>
              <a:rPr lang="en-US" altLang="zh-CN" sz="2400" dirty="0">
                <a:solidFill>
                  <a:schemeClr val="bg1"/>
                </a:solidFill>
              </a:rPr>
              <a:t>Use-case</a:t>
            </a:r>
            <a:r>
              <a:rPr lang="zh-CN" altLang="en-US" sz="2400" dirty="0">
                <a:solidFill>
                  <a:schemeClr val="bg1"/>
                </a:solidFill>
              </a:rPr>
              <a:t>事件流完整，逻辑合理自洽。</a:t>
            </a:r>
          </a:p>
        </p:txBody>
      </p:sp>
      <p:grpSp>
        <p:nvGrpSpPr>
          <p:cNvPr id="112" name="组合 111"/>
          <p:cNvGrpSpPr/>
          <p:nvPr/>
        </p:nvGrpSpPr>
        <p:grpSpPr>
          <a:xfrm>
            <a:off x="6252210" y="1558925"/>
            <a:ext cx="392430" cy="521970"/>
            <a:chOff x="11645" y="7315"/>
            <a:chExt cx="618" cy="822"/>
          </a:xfrm>
        </p:grpSpPr>
        <p:sp>
          <p:nvSpPr>
            <p:cNvPr id="102" name="Freeform 58"/>
            <p:cNvSpPr>
              <a:spLocks noEditPoints="1"/>
            </p:cNvSpPr>
            <p:nvPr/>
          </p:nvSpPr>
          <p:spPr bwMode="auto">
            <a:xfrm>
              <a:off x="11715" y="7400"/>
              <a:ext cx="478" cy="138"/>
            </a:xfrm>
            <a:custGeom>
              <a:avLst/>
              <a:gdLst>
                <a:gd name="T0" fmla="*/ 0 w 191"/>
                <a:gd name="T1" fmla="*/ 55 h 55"/>
                <a:gd name="T2" fmla="*/ 191 w 191"/>
                <a:gd name="T3" fmla="*/ 55 h 55"/>
                <a:gd name="T4" fmla="*/ 191 w 191"/>
                <a:gd name="T5" fmla="*/ 0 h 55"/>
                <a:gd name="T6" fmla="*/ 0 w 191"/>
                <a:gd name="T7" fmla="*/ 0 h 55"/>
                <a:gd name="T8" fmla="*/ 0 w 191"/>
                <a:gd name="T9" fmla="*/ 55 h 55"/>
                <a:gd name="T10" fmla="*/ 13 w 191"/>
                <a:gd name="T11" fmla="*/ 14 h 55"/>
                <a:gd name="T12" fmla="*/ 178 w 191"/>
                <a:gd name="T13" fmla="*/ 14 h 55"/>
                <a:gd name="T14" fmla="*/ 178 w 191"/>
                <a:gd name="T15" fmla="*/ 41 h 55"/>
                <a:gd name="T16" fmla="*/ 13 w 191"/>
                <a:gd name="T17" fmla="*/ 41 h 55"/>
                <a:gd name="T18" fmla="*/ 13 w 191"/>
                <a:gd name="T19"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55">
                  <a:moveTo>
                    <a:pt x="0" y="55"/>
                  </a:moveTo>
                  <a:lnTo>
                    <a:pt x="191" y="55"/>
                  </a:lnTo>
                  <a:lnTo>
                    <a:pt x="191" y="0"/>
                  </a:lnTo>
                  <a:lnTo>
                    <a:pt x="0" y="0"/>
                  </a:lnTo>
                  <a:lnTo>
                    <a:pt x="0" y="55"/>
                  </a:lnTo>
                  <a:close/>
                  <a:moveTo>
                    <a:pt x="13" y="14"/>
                  </a:moveTo>
                  <a:lnTo>
                    <a:pt x="178" y="14"/>
                  </a:lnTo>
                  <a:lnTo>
                    <a:pt x="178" y="41"/>
                  </a:lnTo>
                  <a:lnTo>
                    <a:pt x="13" y="41"/>
                  </a:lnTo>
                  <a:lnTo>
                    <a:pt x="13" y="14"/>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9"/>
            <p:cNvSpPr>
              <a:spLocks noEditPoints="1"/>
            </p:cNvSpPr>
            <p:nvPr/>
          </p:nvSpPr>
          <p:spPr bwMode="auto">
            <a:xfrm>
              <a:off x="11645" y="7315"/>
              <a:ext cx="618" cy="823"/>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60"/>
            <p:cNvSpPr/>
            <p:nvPr/>
          </p:nvSpPr>
          <p:spPr bwMode="auto">
            <a:xfrm>
              <a:off x="11715" y="7588"/>
              <a:ext cx="135" cy="138"/>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61"/>
            <p:cNvSpPr/>
            <p:nvPr/>
          </p:nvSpPr>
          <p:spPr bwMode="auto">
            <a:xfrm>
              <a:off x="11715" y="7760"/>
              <a:ext cx="135" cy="138"/>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62"/>
            <p:cNvSpPr/>
            <p:nvPr/>
          </p:nvSpPr>
          <p:spPr bwMode="auto">
            <a:xfrm>
              <a:off x="11715" y="7933"/>
              <a:ext cx="135" cy="138"/>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63"/>
            <p:cNvSpPr/>
            <p:nvPr/>
          </p:nvSpPr>
          <p:spPr bwMode="auto">
            <a:xfrm>
              <a:off x="11885" y="7588"/>
              <a:ext cx="138" cy="138"/>
            </a:xfrm>
            <a:custGeom>
              <a:avLst/>
              <a:gdLst>
                <a:gd name="T0" fmla="*/ 14 w 55"/>
                <a:gd name="T1" fmla="*/ 42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2 h 55"/>
                <a:gd name="T14" fmla="*/ 41 w 55"/>
                <a:gd name="T15" fmla="*/ 42 h 55"/>
                <a:gd name="T16" fmla="*/ 14 w 55"/>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2"/>
                  </a:moveTo>
                  <a:lnTo>
                    <a:pt x="14" y="14"/>
                  </a:lnTo>
                  <a:lnTo>
                    <a:pt x="14" y="0"/>
                  </a:lnTo>
                  <a:lnTo>
                    <a:pt x="0" y="0"/>
                  </a:lnTo>
                  <a:lnTo>
                    <a:pt x="0" y="55"/>
                  </a:lnTo>
                  <a:lnTo>
                    <a:pt x="55" y="55"/>
                  </a:lnTo>
                  <a:lnTo>
                    <a:pt x="55" y="42"/>
                  </a:lnTo>
                  <a:lnTo>
                    <a:pt x="41" y="42"/>
                  </a:lnTo>
                  <a:lnTo>
                    <a:pt x="14" y="42"/>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4"/>
            <p:cNvSpPr/>
            <p:nvPr/>
          </p:nvSpPr>
          <p:spPr bwMode="auto">
            <a:xfrm>
              <a:off x="12057" y="7588"/>
              <a:ext cx="135" cy="138"/>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5"/>
            <p:cNvSpPr/>
            <p:nvPr/>
          </p:nvSpPr>
          <p:spPr bwMode="auto">
            <a:xfrm>
              <a:off x="11885" y="7760"/>
              <a:ext cx="138" cy="138"/>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6"/>
            <p:cNvSpPr/>
            <p:nvPr/>
          </p:nvSpPr>
          <p:spPr bwMode="auto">
            <a:xfrm>
              <a:off x="11885" y="7933"/>
              <a:ext cx="138" cy="138"/>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7"/>
            <p:cNvSpPr/>
            <p:nvPr/>
          </p:nvSpPr>
          <p:spPr bwMode="auto">
            <a:xfrm>
              <a:off x="12057" y="7760"/>
              <a:ext cx="135" cy="310"/>
            </a:xfrm>
            <a:custGeom>
              <a:avLst/>
              <a:gdLst>
                <a:gd name="T0" fmla="*/ 13 w 54"/>
                <a:gd name="T1" fmla="*/ 110 h 124"/>
                <a:gd name="T2" fmla="*/ 13 w 54"/>
                <a:gd name="T3" fmla="*/ 83 h 124"/>
                <a:gd name="T4" fmla="*/ 13 w 54"/>
                <a:gd name="T5" fmla="*/ 0 h 124"/>
                <a:gd name="T6" fmla="*/ 0 w 54"/>
                <a:gd name="T7" fmla="*/ 0 h 124"/>
                <a:gd name="T8" fmla="*/ 0 w 54"/>
                <a:gd name="T9" fmla="*/ 124 h 124"/>
                <a:gd name="T10" fmla="*/ 54 w 54"/>
                <a:gd name="T11" fmla="*/ 124 h 124"/>
                <a:gd name="T12" fmla="*/ 54 w 54"/>
                <a:gd name="T13" fmla="*/ 110 h 124"/>
                <a:gd name="T14" fmla="*/ 41 w 54"/>
                <a:gd name="T15" fmla="*/ 110 h 124"/>
                <a:gd name="T16" fmla="*/ 13 w 54"/>
                <a:gd name="T1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4">
                  <a:moveTo>
                    <a:pt x="13" y="110"/>
                  </a:moveTo>
                  <a:lnTo>
                    <a:pt x="13" y="83"/>
                  </a:lnTo>
                  <a:lnTo>
                    <a:pt x="13" y="0"/>
                  </a:lnTo>
                  <a:lnTo>
                    <a:pt x="0" y="0"/>
                  </a:lnTo>
                  <a:lnTo>
                    <a:pt x="0" y="124"/>
                  </a:lnTo>
                  <a:lnTo>
                    <a:pt x="54" y="124"/>
                  </a:lnTo>
                  <a:lnTo>
                    <a:pt x="54" y="110"/>
                  </a:lnTo>
                  <a:lnTo>
                    <a:pt x="41" y="110"/>
                  </a:lnTo>
                  <a:lnTo>
                    <a:pt x="13" y="110"/>
                  </a:ln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6" name="Freeform 56"/>
          <p:cNvSpPr>
            <a:spLocks noEditPoints="1"/>
          </p:cNvSpPr>
          <p:nvPr/>
        </p:nvSpPr>
        <p:spPr bwMode="auto">
          <a:xfrm>
            <a:off x="6263005" y="4180064"/>
            <a:ext cx="501650" cy="501650"/>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ustDataLst>
      <p:tags r:id="rId1"/>
    </p:custDataLst>
    <p:extLst>
      <p:ext uri="{BB962C8B-B14F-4D97-AF65-F5344CB8AC3E}">
        <p14:creationId xmlns:p14="http://schemas.microsoft.com/office/powerpoint/2010/main" val="321048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500"/>
                                        <p:tgtEl>
                                          <p:spTgt spid="1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4" grpId="0"/>
      <p:bldP spid="58" grpId="0"/>
      <p:bldP spid="1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58495" y="387985"/>
            <a:ext cx="3534410" cy="623570"/>
            <a:chOff x="1037" y="611"/>
            <a:chExt cx="5566" cy="982"/>
          </a:xfrm>
        </p:grpSpPr>
        <p:cxnSp>
          <p:nvCxnSpPr>
            <p:cNvPr id="3" name="直接连接符 2"/>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遇到的问题</a:t>
              </a:r>
            </a:p>
          </p:txBody>
        </p:sp>
      </p:grpSp>
      <p:sp>
        <p:nvSpPr>
          <p:cNvPr id="4" name="稻壳儿榴莲果果"/>
          <p:cNvSpPr/>
          <p:nvPr/>
        </p:nvSpPr>
        <p:spPr>
          <a:xfrm rot="5400000">
            <a:off x="1944370" y="1567815"/>
            <a:ext cx="1186815" cy="1022985"/>
          </a:xfrm>
          <a:prstGeom prst="hexagon">
            <a:avLst/>
          </a:prstGeom>
          <a:solidFill>
            <a:srgbClr val="FFE699"/>
          </a:solidFill>
          <a:ln>
            <a:solidFill>
              <a:schemeClr val="bg1"/>
            </a:solidFill>
          </a:ln>
          <a:effectLst>
            <a:outerShdw blurRad="2921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稻壳儿榴莲果果"/>
          <p:cNvSpPr/>
          <p:nvPr/>
        </p:nvSpPr>
        <p:spPr>
          <a:xfrm rot="5400000">
            <a:off x="3088005" y="1567815"/>
            <a:ext cx="1186815" cy="1022985"/>
          </a:xfrm>
          <a:prstGeom prst="hexagon">
            <a:avLst/>
          </a:prstGeom>
          <a:solidFill>
            <a:srgbClr val="BF9000"/>
          </a:solidFill>
          <a:ln>
            <a:solidFill>
              <a:schemeClr val="bg1"/>
            </a:solidFill>
          </a:ln>
          <a:effectLst>
            <a:outerShdw blurRad="2921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稻壳儿榴莲果果"/>
          <p:cNvSpPr/>
          <p:nvPr/>
        </p:nvSpPr>
        <p:spPr>
          <a:xfrm rot="5400000">
            <a:off x="2516505" y="2580640"/>
            <a:ext cx="1186815" cy="1022985"/>
          </a:xfrm>
          <a:prstGeom prst="hexagon">
            <a:avLst/>
          </a:prstGeom>
          <a:solidFill>
            <a:srgbClr val="BF9000"/>
          </a:solidFill>
          <a:ln>
            <a:solidFill>
              <a:schemeClr val="bg1"/>
            </a:solidFill>
          </a:ln>
          <a:effectLst>
            <a:outerShdw blurRad="2921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稻壳儿榴莲果果"/>
          <p:cNvSpPr/>
          <p:nvPr/>
        </p:nvSpPr>
        <p:spPr>
          <a:xfrm rot="5400000">
            <a:off x="3660140" y="2580640"/>
            <a:ext cx="1186815" cy="1022985"/>
          </a:xfrm>
          <a:prstGeom prst="hexagon">
            <a:avLst/>
          </a:prstGeom>
          <a:solidFill>
            <a:srgbClr val="FFE699"/>
          </a:solidFill>
          <a:ln>
            <a:solidFill>
              <a:schemeClr val="bg1"/>
            </a:solidFill>
          </a:ln>
          <a:effectLst>
            <a:outerShdw blurRad="2921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稻壳儿榴莲果果"/>
          <p:cNvSpPr/>
          <p:nvPr/>
        </p:nvSpPr>
        <p:spPr>
          <a:xfrm rot="5400000">
            <a:off x="3088005" y="3608705"/>
            <a:ext cx="1186815" cy="1022985"/>
          </a:xfrm>
          <a:prstGeom prst="hexagon">
            <a:avLst/>
          </a:prstGeom>
          <a:solidFill>
            <a:srgbClr val="BF9000"/>
          </a:solidFill>
          <a:ln>
            <a:solidFill>
              <a:schemeClr val="bg1"/>
            </a:solidFill>
          </a:ln>
          <a:effectLst>
            <a:outerShdw blurRad="2921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稻壳儿榴莲果果"/>
          <p:cNvSpPr/>
          <p:nvPr/>
        </p:nvSpPr>
        <p:spPr>
          <a:xfrm rot="5400000">
            <a:off x="1944370" y="3608705"/>
            <a:ext cx="1186815" cy="1022985"/>
          </a:xfrm>
          <a:prstGeom prst="hexagon">
            <a:avLst/>
          </a:prstGeom>
          <a:solidFill>
            <a:srgbClr val="FFD966"/>
          </a:solidFill>
          <a:ln>
            <a:solidFill>
              <a:schemeClr val="bg1"/>
            </a:solidFill>
          </a:ln>
          <a:effectLst>
            <a:outerShdw blurRad="2921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稻壳儿榴莲果果"/>
          <p:cNvSpPr/>
          <p:nvPr/>
        </p:nvSpPr>
        <p:spPr>
          <a:xfrm rot="5400000">
            <a:off x="2522220" y="4621530"/>
            <a:ext cx="1186815" cy="1022985"/>
          </a:xfrm>
          <a:prstGeom prst="hexagon">
            <a:avLst/>
          </a:prstGeom>
          <a:solidFill>
            <a:srgbClr val="BF9000"/>
          </a:solidFill>
          <a:ln>
            <a:solidFill>
              <a:schemeClr val="bg1"/>
            </a:solidFill>
          </a:ln>
          <a:effectLst>
            <a:outerShdw blurRad="2921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稻壳儿榴莲果果"/>
          <p:cNvSpPr/>
          <p:nvPr/>
        </p:nvSpPr>
        <p:spPr>
          <a:xfrm rot="5400000">
            <a:off x="3660140" y="4621530"/>
            <a:ext cx="1186815" cy="1022985"/>
          </a:xfrm>
          <a:prstGeom prst="hexagon">
            <a:avLst/>
          </a:prstGeom>
          <a:solidFill>
            <a:srgbClr val="FFC000"/>
          </a:solidFill>
          <a:ln>
            <a:solidFill>
              <a:schemeClr val="bg1"/>
            </a:solidFill>
          </a:ln>
          <a:effectLst>
            <a:outerShdw blurRad="2921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662190" y="1458263"/>
            <a:ext cx="4673812" cy="4454553"/>
          </a:xfrm>
          <a:prstGeom prst="rect">
            <a:avLst/>
          </a:prstGeom>
          <a:noFill/>
        </p:spPr>
        <p:txBody>
          <a:bodyPr wrap="square" rtlCol="0">
            <a:spAutoFit/>
          </a:bodyPr>
          <a:lstStyle/>
          <a:p>
            <a:pPr marL="457200" indent="-457200">
              <a:lnSpc>
                <a:spcPct val="130000"/>
              </a:lnSpc>
              <a:buAutoNum type="arabicPeriod"/>
            </a:pPr>
            <a:r>
              <a:rPr lang="zh-CN" altLang="en-US" sz="2000" dirty="0">
                <a:solidFill>
                  <a:schemeClr val="bg1"/>
                </a:solidFill>
                <a:latin typeface="+mn-ea"/>
              </a:rPr>
              <a:t>为了更加的美观，</a:t>
            </a:r>
            <a:r>
              <a:rPr lang="en-US" altLang="zh-CN" sz="2000" dirty="0">
                <a:solidFill>
                  <a:schemeClr val="bg1"/>
                </a:solidFill>
                <a:latin typeface="+mn-ea"/>
              </a:rPr>
              <a:t>GUI</a:t>
            </a:r>
            <a:r>
              <a:rPr lang="zh-CN" altLang="en-US" sz="2000" dirty="0">
                <a:solidFill>
                  <a:schemeClr val="bg1"/>
                </a:solidFill>
                <a:latin typeface="+mn-ea"/>
              </a:rPr>
              <a:t>界面的原型设计采用</a:t>
            </a:r>
            <a:r>
              <a:rPr lang="zh-CN" altLang="en-US" sz="2000" b="1" dirty="0">
                <a:solidFill>
                  <a:schemeClr val="bg1"/>
                </a:solidFill>
                <a:latin typeface="+mn-ea"/>
              </a:rPr>
              <a:t>第三方设计软件。</a:t>
            </a:r>
            <a:r>
              <a:rPr lang="zh-CN" altLang="en-US" sz="2000" dirty="0">
                <a:solidFill>
                  <a:schemeClr val="bg1"/>
                </a:solidFill>
                <a:latin typeface="+mn-ea"/>
              </a:rPr>
              <a:t>这可能会导致修改的工作量增加，或是无法完全复现原型设计中的</a:t>
            </a:r>
            <a:r>
              <a:rPr lang="en-US" altLang="zh-CN" sz="2000" dirty="0">
                <a:solidFill>
                  <a:schemeClr val="bg1"/>
                </a:solidFill>
                <a:latin typeface="+mn-ea"/>
              </a:rPr>
              <a:t>GUI</a:t>
            </a:r>
            <a:r>
              <a:rPr lang="zh-CN" altLang="en-US" sz="2000" dirty="0">
                <a:solidFill>
                  <a:schemeClr val="bg1"/>
                </a:solidFill>
                <a:latin typeface="+mn-ea"/>
              </a:rPr>
              <a:t>界面等问题。此部分在未来可能需要返工。</a:t>
            </a:r>
            <a:endParaRPr lang="en-US" altLang="zh-CN" sz="2000" dirty="0">
              <a:solidFill>
                <a:schemeClr val="bg1"/>
              </a:solidFill>
              <a:latin typeface="+mn-ea"/>
            </a:endParaRPr>
          </a:p>
          <a:p>
            <a:pPr marL="457200" indent="-457200">
              <a:lnSpc>
                <a:spcPct val="130000"/>
              </a:lnSpc>
              <a:buAutoNum type="arabicPeriod"/>
            </a:pPr>
            <a:endParaRPr lang="en-US" altLang="zh-CN" sz="2000" dirty="0">
              <a:solidFill>
                <a:schemeClr val="bg1"/>
              </a:solidFill>
              <a:latin typeface="+mn-ea"/>
            </a:endParaRPr>
          </a:p>
          <a:p>
            <a:pPr marL="457200" indent="-457200">
              <a:lnSpc>
                <a:spcPct val="130000"/>
              </a:lnSpc>
              <a:buAutoNum type="arabicPeriod"/>
            </a:pPr>
            <a:r>
              <a:rPr lang="zh-CN" altLang="en-US" sz="2000" dirty="0">
                <a:solidFill>
                  <a:schemeClr val="bg1"/>
                </a:solidFill>
                <a:latin typeface="+mn-ea"/>
              </a:rPr>
              <a:t>在选定接口时，小组成员发现因对于移动端</a:t>
            </a:r>
            <a:r>
              <a:rPr lang="en-US" altLang="zh-CN" sz="2000" dirty="0">
                <a:solidFill>
                  <a:schemeClr val="bg1"/>
                </a:solidFill>
                <a:latin typeface="+mn-ea"/>
              </a:rPr>
              <a:t>app</a:t>
            </a:r>
            <a:r>
              <a:rPr lang="zh-CN" altLang="en-US" sz="2000" dirty="0">
                <a:solidFill>
                  <a:schemeClr val="bg1"/>
                </a:solidFill>
                <a:latin typeface="+mn-ea"/>
              </a:rPr>
              <a:t>开发经验缺乏，在不实践的情况下很难确定最合适的接口。在未来的具体实现中使用的接口可能会因实际情况发生变更</a:t>
            </a:r>
            <a:endParaRPr lang="en-US" altLang="zh-CN" sz="2000" dirty="0">
              <a:solidFill>
                <a:schemeClr val="bg1"/>
              </a:solidFill>
              <a:latin typeface="+mn-ea"/>
            </a:endParaRPr>
          </a:p>
        </p:txBody>
      </p:sp>
      <p:grpSp>
        <p:nvGrpSpPr>
          <p:cNvPr id="137" name="组合 136"/>
          <p:cNvGrpSpPr/>
          <p:nvPr/>
        </p:nvGrpSpPr>
        <p:grpSpPr>
          <a:xfrm>
            <a:off x="4041775" y="4950778"/>
            <a:ext cx="423545" cy="364490"/>
            <a:chOff x="14630" y="2748"/>
            <a:chExt cx="820" cy="705"/>
          </a:xfrm>
        </p:grpSpPr>
        <p:sp>
          <p:nvSpPr>
            <p:cNvPr id="138" name="Freeform 53"/>
            <p:cNvSpPr/>
            <p:nvPr/>
          </p:nvSpPr>
          <p:spPr bwMode="auto">
            <a:xfrm>
              <a:off x="14630" y="2973"/>
              <a:ext cx="820" cy="480"/>
            </a:xfrm>
            <a:custGeom>
              <a:avLst/>
              <a:gdLst>
                <a:gd name="T0" fmla="*/ 0 w 192"/>
                <a:gd name="T1" fmla="*/ 0 h 112"/>
                <a:gd name="T2" fmla="*/ 0 w 192"/>
                <a:gd name="T3" fmla="*/ 12 h 112"/>
                <a:gd name="T4" fmla="*/ 0 w 192"/>
                <a:gd name="T5" fmla="*/ 96 h 112"/>
                <a:gd name="T6" fmla="*/ 16 w 192"/>
                <a:gd name="T7" fmla="*/ 112 h 112"/>
                <a:gd name="T8" fmla="*/ 176 w 192"/>
                <a:gd name="T9" fmla="*/ 112 h 112"/>
                <a:gd name="T10" fmla="*/ 192 w 192"/>
                <a:gd name="T11" fmla="*/ 96 h 112"/>
                <a:gd name="T12" fmla="*/ 192 w 192"/>
                <a:gd name="T13" fmla="*/ 0 h 112"/>
                <a:gd name="T14" fmla="*/ 0 w 192"/>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12">
                  <a:moveTo>
                    <a:pt x="0" y="0"/>
                  </a:moveTo>
                  <a:cubicBezTo>
                    <a:pt x="0" y="12"/>
                    <a:pt x="0" y="12"/>
                    <a:pt x="0" y="12"/>
                  </a:cubicBezTo>
                  <a:cubicBezTo>
                    <a:pt x="0" y="96"/>
                    <a:pt x="0" y="96"/>
                    <a:pt x="0" y="96"/>
                  </a:cubicBezTo>
                  <a:cubicBezTo>
                    <a:pt x="0" y="105"/>
                    <a:pt x="8" y="112"/>
                    <a:pt x="16" y="112"/>
                  </a:cubicBezTo>
                  <a:cubicBezTo>
                    <a:pt x="176" y="112"/>
                    <a:pt x="176" y="112"/>
                    <a:pt x="176" y="112"/>
                  </a:cubicBezTo>
                  <a:cubicBezTo>
                    <a:pt x="185" y="112"/>
                    <a:pt x="192" y="105"/>
                    <a:pt x="192" y="96"/>
                  </a:cubicBezTo>
                  <a:cubicBezTo>
                    <a:pt x="192" y="0"/>
                    <a:pt x="192" y="0"/>
                    <a:pt x="192" y="0"/>
                  </a:cubicBezTo>
                  <a:lnTo>
                    <a:pt x="0"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54"/>
            <p:cNvSpPr/>
            <p:nvPr/>
          </p:nvSpPr>
          <p:spPr bwMode="auto">
            <a:xfrm>
              <a:off x="14630" y="2748"/>
              <a:ext cx="820" cy="190"/>
            </a:xfrm>
            <a:custGeom>
              <a:avLst/>
              <a:gdLst>
                <a:gd name="T0" fmla="*/ 192 w 192"/>
                <a:gd name="T1" fmla="*/ 44 h 44"/>
                <a:gd name="T2" fmla="*/ 192 w 192"/>
                <a:gd name="T3" fmla="*/ 36 h 44"/>
                <a:gd name="T4" fmla="*/ 176 w 192"/>
                <a:gd name="T5" fmla="*/ 20 h 44"/>
                <a:gd name="T6" fmla="*/ 72 w 192"/>
                <a:gd name="T7" fmla="*/ 20 h 44"/>
                <a:gd name="T8" fmla="*/ 72 w 192"/>
                <a:gd name="T9" fmla="*/ 16 h 44"/>
                <a:gd name="T10" fmla="*/ 56 w 192"/>
                <a:gd name="T11" fmla="*/ 0 h 44"/>
                <a:gd name="T12" fmla="*/ 16 w 192"/>
                <a:gd name="T13" fmla="*/ 0 h 44"/>
                <a:gd name="T14" fmla="*/ 0 w 192"/>
                <a:gd name="T15" fmla="*/ 16 h 44"/>
                <a:gd name="T16" fmla="*/ 0 w 192"/>
                <a:gd name="T17" fmla="*/ 36 h 44"/>
                <a:gd name="T18" fmla="*/ 0 w 192"/>
                <a:gd name="T19" fmla="*/ 44 h 44"/>
                <a:gd name="T20" fmla="*/ 192 w 192"/>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44">
                  <a:moveTo>
                    <a:pt x="192" y="44"/>
                  </a:moveTo>
                  <a:cubicBezTo>
                    <a:pt x="192" y="36"/>
                    <a:pt x="192" y="36"/>
                    <a:pt x="192" y="36"/>
                  </a:cubicBezTo>
                  <a:cubicBezTo>
                    <a:pt x="192" y="27"/>
                    <a:pt x="185" y="20"/>
                    <a:pt x="176" y="20"/>
                  </a:cubicBez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44"/>
                    <a:pt x="0" y="44"/>
                    <a:pt x="0" y="44"/>
                  </a:cubicBezTo>
                  <a:lnTo>
                    <a:pt x="192" y="44"/>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1" name="组合 140"/>
          <p:cNvGrpSpPr/>
          <p:nvPr/>
        </p:nvGrpSpPr>
        <p:grpSpPr>
          <a:xfrm>
            <a:off x="3987483" y="2932113"/>
            <a:ext cx="532130" cy="320040"/>
            <a:chOff x="9905" y="4315"/>
            <a:chExt cx="1028" cy="618"/>
          </a:xfrm>
        </p:grpSpPr>
        <p:sp>
          <p:nvSpPr>
            <p:cNvPr id="142" name="Freeform 12"/>
            <p:cNvSpPr>
              <a:spLocks noEditPoints="1"/>
            </p:cNvSpPr>
            <p:nvPr/>
          </p:nvSpPr>
          <p:spPr bwMode="auto">
            <a:xfrm>
              <a:off x="9905" y="4315"/>
              <a:ext cx="1028" cy="618"/>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20 h 144"/>
                <a:gd name="T12" fmla="*/ 72 w 240"/>
                <a:gd name="T13" fmla="*/ 72 h 144"/>
                <a:gd name="T14" fmla="*/ 120 w 240"/>
                <a:gd name="T15" fmla="*/ 24 h 144"/>
                <a:gd name="T16" fmla="*/ 168 w 240"/>
                <a:gd name="T17" fmla="*/ 72 h 144"/>
                <a:gd name="T18" fmla="*/ 120 w 240"/>
                <a:gd name="T19" fmla="*/ 1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7"/>
                    <a:pt x="0" y="72"/>
                  </a:cubicBezTo>
                  <a:cubicBezTo>
                    <a:pt x="37" y="110"/>
                    <a:pt x="67" y="144"/>
                    <a:pt x="120" y="144"/>
                  </a:cubicBezTo>
                  <a:cubicBezTo>
                    <a:pt x="174" y="144"/>
                    <a:pt x="213" y="101"/>
                    <a:pt x="240" y="73"/>
                  </a:cubicBezTo>
                  <a:cubicBezTo>
                    <a:pt x="213" y="40"/>
                    <a:pt x="173" y="0"/>
                    <a:pt x="120" y="0"/>
                  </a:cubicBezTo>
                  <a:close/>
                  <a:moveTo>
                    <a:pt x="120" y="120"/>
                  </a:moveTo>
                  <a:cubicBezTo>
                    <a:pt x="94" y="120"/>
                    <a:pt x="72" y="98"/>
                    <a:pt x="72" y="72"/>
                  </a:cubicBezTo>
                  <a:cubicBezTo>
                    <a:pt x="72" y="46"/>
                    <a:pt x="94" y="24"/>
                    <a:pt x="120" y="24"/>
                  </a:cubicBezTo>
                  <a:cubicBezTo>
                    <a:pt x="147" y="24"/>
                    <a:pt x="168" y="46"/>
                    <a:pt x="168" y="72"/>
                  </a:cubicBezTo>
                  <a:cubicBezTo>
                    <a:pt x="168" y="98"/>
                    <a:pt x="147" y="120"/>
                    <a:pt x="120" y="120"/>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Oval 13"/>
            <p:cNvSpPr>
              <a:spLocks noChangeArrowheads="1"/>
            </p:cNvSpPr>
            <p:nvPr/>
          </p:nvSpPr>
          <p:spPr bwMode="auto">
            <a:xfrm>
              <a:off x="10300" y="4503"/>
              <a:ext cx="240" cy="240"/>
            </a:xfrm>
            <a:prstGeom prst="ellipse">
              <a:avLst/>
            </a:pr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44" name="组合 143"/>
          <p:cNvGrpSpPr/>
          <p:nvPr/>
        </p:nvGrpSpPr>
        <p:grpSpPr>
          <a:xfrm>
            <a:off x="2316480" y="3897313"/>
            <a:ext cx="442595" cy="445770"/>
            <a:chOff x="3830" y="5743"/>
            <a:chExt cx="854" cy="860"/>
          </a:xfrm>
        </p:grpSpPr>
        <p:sp>
          <p:nvSpPr>
            <p:cNvPr id="145" name="Freeform 16"/>
            <p:cNvSpPr>
              <a:spLocks noEditPoints="1"/>
            </p:cNvSpPr>
            <p:nvPr/>
          </p:nvSpPr>
          <p:spPr bwMode="auto">
            <a:xfrm>
              <a:off x="3830" y="5743"/>
              <a:ext cx="855" cy="860"/>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7"/>
            <p:cNvSpPr/>
            <p:nvPr/>
          </p:nvSpPr>
          <p:spPr bwMode="auto">
            <a:xfrm>
              <a:off x="4275" y="5998"/>
              <a:ext cx="143" cy="158"/>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8"/>
            <p:cNvSpPr/>
            <p:nvPr/>
          </p:nvSpPr>
          <p:spPr bwMode="auto">
            <a:xfrm>
              <a:off x="4275" y="5815"/>
              <a:ext cx="113" cy="168"/>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9"/>
            <p:cNvSpPr/>
            <p:nvPr/>
          </p:nvSpPr>
          <p:spPr bwMode="auto">
            <a:xfrm>
              <a:off x="4130" y="5813"/>
              <a:ext cx="110" cy="170"/>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20"/>
            <p:cNvSpPr/>
            <p:nvPr/>
          </p:nvSpPr>
          <p:spPr bwMode="auto">
            <a:xfrm>
              <a:off x="4343" y="5820"/>
              <a:ext cx="173" cy="138"/>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1"/>
            <p:cNvSpPr/>
            <p:nvPr/>
          </p:nvSpPr>
          <p:spPr bwMode="auto">
            <a:xfrm>
              <a:off x="4425" y="5945"/>
              <a:ext cx="193" cy="210"/>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2"/>
            <p:cNvSpPr/>
            <p:nvPr/>
          </p:nvSpPr>
          <p:spPr bwMode="auto">
            <a:xfrm>
              <a:off x="4105" y="5998"/>
              <a:ext cx="135" cy="158"/>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3"/>
            <p:cNvSpPr/>
            <p:nvPr/>
          </p:nvSpPr>
          <p:spPr bwMode="auto">
            <a:xfrm>
              <a:off x="4275" y="6190"/>
              <a:ext cx="143" cy="155"/>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4"/>
            <p:cNvSpPr/>
            <p:nvPr/>
          </p:nvSpPr>
          <p:spPr bwMode="auto">
            <a:xfrm>
              <a:off x="4105" y="6190"/>
              <a:ext cx="135" cy="155"/>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5"/>
            <p:cNvSpPr/>
            <p:nvPr/>
          </p:nvSpPr>
          <p:spPr bwMode="auto">
            <a:xfrm>
              <a:off x="4130" y="6360"/>
              <a:ext cx="110" cy="168"/>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6"/>
            <p:cNvSpPr/>
            <p:nvPr/>
          </p:nvSpPr>
          <p:spPr bwMode="auto">
            <a:xfrm>
              <a:off x="4343" y="6383"/>
              <a:ext cx="173" cy="143"/>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7"/>
            <p:cNvSpPr/>
            <p:nvPr/>
          </p:nvSpPr>
          <p:spPr bwMode="auto">
            <a:xfrm>
              <a:off x="4005" y="5820"/>
              <a:ext cx="173" cy="138"/>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8"/>
            <p:cNvSpPr/>
            <p:nvPr/>
          </p:nvSpPr>
          <p:spPr bwMode="auto">
            <a:xfrm>
              <a:off x="4425" y="6190"/>
              <a:ext cx="193" cy="210"/>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9"/>
            <p:cNvSpPr/>
            <p:nvPr/>
          </p:nvSpPr>
          <p:spPr bwMode="auto">
            <a:xfrm>
              <a:off x="4275" y="6360"/>
              <a:ext cx="113" cy="168"/>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30"/>
            <p:cNvSpPr/>
            <p:nvPr/>
          </p:nvSpPr>
          <p:spPr bwMode="auto">
            <a:xfrm>
              <a:off x="3898" y="5945"/>
              <a:ext cx="193" cy="210"/>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1"/>
            <p:cNvSpPr/>
            <p:nvPr/>
          </p:nvSpPr>
          <p:spPr bwMode="auto">
            <a:xfrm>
              <a:off x="3898" y="6190"/>
              <a:ext cx="193" cy="210"/>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2"/>
            <p:cNvSpPr/>
            <p:nvPr/>
          </p:nvSpPr>
          <p:spPr bwMode="auto">
            <a:xfrm>
              <a:off x="4003" y="6383"/>
              <a:ext cx="175" cy="143"/>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4" name="Freeform 37"/>
          <p:cNvSpPr>
            <a:spLocks noEditPoints="1"/>
          </p:cNvSpPr>
          <p:nvPr/>
        </p:nvSpPr>
        <p:spPr bwMode="auto">
          <a:xfrm>
            <a:off x="2837656" y="2819083"/>
            <a:ext cx="544513"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54 w 200"/>
              <a:gd name="T11" fmla="*/ 53 h 200"/>
              <a:gd name="T12" fmla="*/ 59 w 200"/>
              <a:gd name="T13" fmla="*/ 53 h 200"/>
              <a:gd name="T14" fmla="*/ 107 w 200"/>
              <a:gd name="T15" fmla="*/ 90 h 200"/>
              <a:gd name="T16" fmla="*/ 108 w 200"/>
              <a:gd name="T17" fmla="*/ 91 h 200"/>
              <a:gd name="T18" fmla="*/ 112 w 200"/>
              <a:gd name="T19" fmla="*/ 100 h 200"/>
              <a:gd name="T20" fmla="*/ 100 w 200"/>
              <a:gd name="T21" fmla="*/ 112 h 200"/>
              <a:gd name="T22" fmla="*/ 91 w 200"/>
              <a:gd name="T23" fmla="*/ 107 h 200"/>
              <a:gd name="T24" fmla="*/ 91 w 200"/>
              <a:gd name="T25" fmla="*/ 107 h 200"/>
              <a:gd name="T26" fmla="*/ 53 w 200"/>
              <a:gd name="T27" fmla="*/ 59 h 200"/>
              <a:gd name="T28" fmla="*/ 54 w 200"/>
              <a:gd name="T29" fmla="*/ 53 h 200"/>
              <a:gd name="T30" fmla="*/ 100 w 200"/>
              <a:gd name="T31" fmla="*/ 192 h 200"/>
              <a:gd name="T32" fmla="*/ 8 w 200"/>
              <a:gd name="T33" fmla="*/ 100 h 200"/>
              <a:gd name="T34" fmla="*/ 35 w 200"/>
              <a:gd name="T35" fmla="*/ 35 h 200"/>
              <a:gd name="T36" fmla="*/ 41 w 200"/>
              <a:gd name="T37" fmla="*/ 40 h 200"/>
              <a:gd name="T38" fmla="*/ 16 w 200"/>
              <a:gd name="T39" fmla="*/ 100 h 200"/>
              <a:gd name="T40" fmla="*/ 100 w 200"/>
              <a:gd name="T41" fmla="*/ 184 h 200"/>
              <a:gd name="T42" fmla="*/ 184 w 200"/>
              <a:gd name="T43" fmla="*/ 100 h 200"/>
              <a:gd name="T44" fmla="*/ 104 w 200"/>
              <a:gd name="T45" fmla="*/ 16 h 200"/>
              <a:gd name="T46" fmla="*/ 104 w 200"/>
              <a:gd name="T47" fmla="*/ 48 h 200"/>
              <a:gd name="T48" fmla="*/ 96 w 200"/>
              <a:gd name="T49" fmla="*/ 48 h 200"/>
              <a:gd name="T50" fmla="*/ 96 w 200"/>
              <a:gd name="T51" fmla="*/ 16 h 200"/>
              <a:gd name="T52" fmla="*/ 96 w 200"/>
              <a:gd name="T53" fmla="*/ 12 h 200"/>
              <a:gd name="T54" fmla="*/ 96 w 200"/>
              <a:gd name="T55" fmla="*/ 8 h 200"/>
              <a:gd name="T56" fmla="*/ 100 w 200"/>
              <a:gd name="T57" fmla="*/ 8 h 200"/>
              <a:gd name="T58" fmla="*/ 192 w 200"/>
              <a:gd name="T59" fmla="*/ 100 h 200"/>
              <a:gd name="T60" fmla="*/ 100 w 200"/>
              <a:gd name="T6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70"/>
          <p:cNvSpPr/>
          <p:nvPr/>
        </p:nvSpPr>
        <p:spPr bwMode="auto">
          <a:xfrm>
            <a:off x="2266315" y="1828483"/>
            <a:ext cx="542925" cy="501650"/>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998584" y="184815"/>
            <a:ext cx="2194832" cy="584775"/>
          </a:xfrm>
          <a:prstGeom prst="rect">
            <a:avLst/>
          </a:prstGeom>
          <a:noFill/>
        </p:spPr>
        <p:txBody>
          <a:bodyPr wrap="none" rtlCol="0">
            <a:spAutoFit/>
          </a:bodyPr>
          <a:lstStyle/>
          <a:p>
            <a:pPr algn="ctr"/>
            <a:r>
              <a:rPr lang="en-US" altLang="zh-CN" sz="3200" dirty="0">
                <a:solidFill>
                  <a:srgbClr val="BF9000"/>
                </a:solidFill>
              </a:rPr>
              <a:t>CONTENTS</a:t>
            </a:r>
          </a:p>
        </p:txBody>
      </p:sp>
      <p:sp>
        <p:nvSpPr>
          <p:cNvPr id="6" name="矩形 5"/>
          <p:cNvSpPr/>
          <p:nvPr/>
        </p:nvSpPr>
        <p:spPr>
          <a:xfrm>
            <a:off x="2149811" y="2178995"/>
            <a:ext cx="642025" cy="6420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20" name="矩形 19"/>
          <p:cNvSpPr/>
          <p:nvPr/>
        </p:nvSpPr>
        <p:spPr>
          <a:xfrm>
            <a:off x="7072003" y="2178995"/>
            <a:ext cx="642025" cy="642025"/>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22" name="矩形 21"/>
          <p:cNvSpPr/>
          <p:nvPr/>
        </p:nvSpPr>
        <p:spPr>
          <a:xfrm>
            <a:off x="2149811" y="4319080"/>
            <a:ext cx="642025" cy="642025"/>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23" name="矩形 22"/>
          <p:cNvSpPr/>
          <p:nvPr/>
        </p:nvSpPr>
        <p:spPr>
          <a:xfrm>
            <a:off x="7072003" y="4319080"/>
            <a:ext cx="642025" cy="6420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04</a:t>
            </a:r>
            <a:endParaRPr lang="zh-CN" altLang="en-US" dirty="0"/>
          </a:p>
        </p:txBody>
      </p:sp>
      <p:sp>
        <p:nvSpPr>
          <p:cNvPr id="7" name="文本框 6"/>
          <p:cNvSpPr txBox="1"/>
          <p:nvPr/>
        </p:nvSpPr>
        <p:spPr>
          <a:xfrm>
            <a:off x="2939415" y="2174689"/>
            <a:ext cx="2667755" cy="646331"/>
          </a:xfrm>
          <a:prstGeom prst="rect">
            <a:avLst/>
          </a:prstGeom>
          <a:noFill/>
        </p:spPr>
        <p:txBody>
          <a:bodyPr wrap="square" rtlCol="0">
            <a:spAutoFit/>
          </a:bodyPr>
          <a:lstStyle/>
          <a:p>
            <a:r>
              <a:rPr lang="zh-CN" altLang="en-US" sz="3600" b="1" dirty="0">
                <a:solidFill>
                  <a:schemeClr val="bg1"/>
                </a:solidFill>
                <a:latin typeface="+mj-ea"/>
                <a:ea typeface="+mj-ea"/>
              </a:rPr>
              <a:t>开发动机</a:t>
            </a:r>
            <a:endParaRPr lang="en-US" altLang="zh-CN" sz="3600" b="1" dirty="0">
              <a:solidFill>
                <a:schemeClr val="bg1"/>
              </a:solidFill>
              <a:latin typeface="+mj-ea"/>
              <a:ea typeface="+mj-ea"/>
            </a:endParaRPr>
          </a:p>
        </p:txBody>
      </p:sp>
      <p:sp>
        <p:nvSpPr>
          <p:cNvPr id="9" name="文本框 8"/>
          <p:cNvSpPr txBox="1"/>
          <p:nvPr/>
        </p:nvSpPr>
        <p:spPr>
          <a:xfrm>
            <a:off x="2970224" y="4314774"/>
            <a:ext cx="2149774" cy="646331"/>
          </a:xfrm>
          <a:prstGeom prst="rect">
            <a:avLst/>
          </a:prstGeom>
          <a:noFill/>
        </p:spPr>
        <p:txBody>
          <a:bodyPr wrap="square" rtlCol="0">
            <a:spAutoFit/>
          </a:bodyPr>
          <a:lstStyle/>
          <a:p>
            <a:r>
              <a:rPr lang="zh-CN" altLang="en-US" sz="3600" b="1" dirty="0">
                <a:solidFill>
                  <a:schemeClr val="bg1"/>
                </a:solidFill>
                <a:latin typeface="+mj-ea"/>
                <a:ea typeface="+mj-ea"/>
              </a:rPr>
              <a:t>软件特性</a:t>
            </a:r>
            <a:endParaRPr lang="en-US" altLang="zh-CN" sz="3600" b="1" dirty="0">
              <a:solidFill>
                <a:schemeClr val="bg1"/>
              </a:solidFill>
              <a:latin typeface="+mj-ea"/>
              <a:ea typeface="+mj-ea"/>
            </a:endParaRPr>
          </a:p>
        </p:txBody>
      </p:sp>
      <p:sp>
        <p:nvSpPr>
          <p:cNvPr id="12" name="文本框 11"/>
          <p:cNvSpPr txBox="1"/>
          <p:nvPr/>
        </p:nvSpPr>
        <p:spPr>
          <a:xfrm>
            <a:off x="7967277" y="2220060"/>
            <a:ext cx="2423168" cy="646331"/>
          </a:xfrm>
          <a:prstGeom prst="rect">
            <a:avLst/>
          </a:prstGeom>
          <a:noFill/>
        </p:spPr>
        <p:txBody>
          <a:bodyPr wrap="square" rtlCol="0">
            <a:spAutoFit/>
          </a:bodyPr>
          <a:lstStyle/>
          <a:p>
            <a:r>
              <a:rPr lang="en-US" altLang="zh-CN" sz="3600" b="1" dirty="0">
                <a:solidFill>
                  <a:schemeClr val="bg1"/>
                </a:solidFill>
                <a:latin typeface="+mj-ea"/>
                <a:ea typeface="+mj-ea"/>
              </a:rPr>
              <a:t>GUI</a:t>
            </a:r>
            <a:r>
              <a:rPr lang="zh-CN" altLang="en-US" sz="3600" b="1" dirty="0">
                <a:solidFill>
                  <a:schemeClr val="bg1"/>
                </a:solidFill>
                <a:latin typeface="+mj-ea"/>
                <a:ea typeface="+mj-ea"/>
              </a:rPr>
              <a:t>展示</a:t>
            </a:r>
            <a:endParaRPr lang="en-US" altLang="zh-CN" sz="3600" b="1" dirty="0">
              <a:solidFill>
                <a:schemeClr val="bg1"/>
              </a:solidFill>
              <a:latin typeface="+mj-ea"/>
              <a:ea typeface="+mj-ea"/>
            </a:endParaRPr>
          </a:p>
        </p:txBody>
      </p:sp>
      <p:sp>
        <p:nvSpPr>
          <p:cNvPr id="14" name="文本框 13"/>
          <p:cNvSpPr txBox="1"/>
          <p:nvPr/>
        </p:nvSpPr>
        <p:spPr>
          <a:xfrm>
            <a:off x="7892415" y="4314774"/>
            <a:ext cx="2088347" cy="646331"/>
          </a:xfrm>
          <a:prstGeom prst="rect">
            <a:avLst/>
          </a:prstGeom>
          <a:noFill/>
        </p:spPr>
        <p:txBody>
          <a:bodyPr wrap="square" rtlCol="0">
            <a:spAutoFit/>
          </a:bodyPr>
          <a:lstStyle/>
          <a:p>
            <a:r>
              <a:rPr lang="zh-CN" altLang="en-US" sz="3600" b="1" dirty="0">
                <a:solidFill>
                  <a:schemeClr val="bg1"/>
                </a:solidFill>
                <a:latin typeface="+mj-ea"/>
                <a:ea typeface="+mj-ea"/>
              </a:rPr>
              <a:t>迭代报告</a:t>
            </a:r>
            <a:endParaRPr lang="en-US" altLang="zh-CN" sz="3600" b="1" dirty="0">
              <a:solidFill>
                <a:schemeClr val="bg1"/>
              </a:solidFill>
              <a:latin typeface="+mj-ea"/>
              <a:ea typeface="+mj-ea"/>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7394" y="1465426"/>
            <a:ext cx="4837006" cy="2053896"/>
          </a:xfrm>
          <a:prstGeom prst="rect">
            <a:avLst/>
          </a:prstGeom>
          <a:noFill/>
        </p:spPr>
        <p:txBody>
          <a:bodyPr wrap="square" rtlCol="0">
            <a:spAutoFit/>
          </a:bodyPr>
          <a:lstStyle/>
          <a:p>
            <a:pPr>
              <a:lnSpc>
                <a:spcPct val="130000"/>
              </a:lnSpc>
            </a:pPr>
            <a:r>
              <a:rPr lang="en-US" altLang="zh-CN" sz="2000" b="1" dirty="0">
                <a:solidFill>
                  <a:schemeClr val="bg1"/>
                </a:solidFill>
                <a:latin typeface="+mn-ea"/>
              </a:rPr>
              <a:t>1. </a:t>
            </a:r>
            <a:r>
              <a:rPr lang="zh-CN" altLang="en-US" sz="2000" b="1" dirty="0">
                <a:solidFill>
                  <a:schemeClr val="bg1"/>
                </a:solidFill>
                <a:latin typeface="+mn-ea"/>
              </a:rPr>
              <a:t>之后的项目中，在开发前应当努力对响应项目的技术栈和基本知识有更全方位的了解，并且如果可能的情况下多寻求专业人士的帮助，避免造成因为相关经验缺乏，如无法确定接口，架构等问题。</a:t>
            </a:r>
            <a:endParaRPr lang="en-US" altLang="zh-CN" dirty="0">
              <a:solidFill>
                <a:schemeClr val="bg1"/>
              </a:solidFill>
              <a:latin typeface="+mn-ea"/>
            </a:endParaRPr>
          </a:p>
        </p:txBody>
      </p:sp>
      <p:grpSp>
        <p:nvGrpSpPr>
          <p:cNvPr id="5" name="组合 4"/>
          <p:cNvGrpSpPr/>
          <p:nvPr/>
        </p:nvGrpSpPr>
        <p:grpSpPr>
          <a:xfrm>
            <a:off x="658495" y="387985"/>
            <a:ext cx="3534410" cy="623570"/>
            <a:chOff x="1037" y="611"/>
            <a:chExt cx="5566" cy="982"/>
          </a:xfrm>
        </p:grpSpPr>
        <p:cxnSp>
          <p:nvCxnSpPr>
            <p:cNvPr id="6" name="直接连接符 5"/>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经验和教训</a:t>
              </a:r>
            </a:p>
          </p:txBody>
        </p:sp>
      </p:grpSp>
      <p:cxnSp>
        <p:nvCxnSpPr>
          <p:cNvPr id="21" name="直接连接符 20"/>
          <p:cNvCxnSpPr/>
          <p:nvPr/>
        </p:nvCxnSpPr>
        <p:spPr>
          <a:xfrm>
            <a:off x="400685" y="3453130"/>
            <a:ext cx="581406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8" name="图片 7" descr="C:/Users/dell/AppData/Local/Temp/picturecompress_20220106055058/output_1.jpgoutput_1"/>
          <p:cNvPicPr>
            <a:picLocks noChangeAspect="1"/>
          </p:cNvPicPr>
          <p:nvPr/>
        </p:nvPicPr>
        <p:blipFill>
          <a:blip r:embed="rId3">
            <a:lum bright="6000"/>
          </a:blip>
          <a:srcRect/>
          <a:stretch>
            <a:fillRect/>
          </a:stretch>
        </p:blipFill>
        <p:spPr>
          <a:xfrm>
            <a:off x="6504728" y="1972521"/>
            <a:ext cx="4692650" cy="3358515"/>
          </a:xfrm>
          <a:prstGeom prst="rect">
            <a:avLst/>
          </a:prstGeom>
        </p:spPr>
      </p:pic>
      <p:sp>
        <p:nvSpPr>
          <p:cNvPr id="9" name="文本框 8">
            <a:extLst>
              <a:ext uri="{FF2B5EF4-FFF2-40B4-BE49-F238E27FC236}">
                <a16:creationId xmlns:a16="http://schemas.microsoft.com/office/drawing/2014/main" id="{FD9FABD7-820D-43B9-A9CF-D35A3644F64B}"/>
              </a:ext>
            </a:extLst>
          </p:cNvPr>
          <p:cNvSpPr txBox="1"/>
          <p:nvPr/>
        </p:nvSpPr>
        <p:spPr>
          <a:xfrm>
            <a:off x="1157394" y="3792549"/>
            <a:ext cx="4837006" cy="2053896"/>
          </a:xfrm>
          <a:prstGeom prst="rect">
            <a:avLst/>
          </a:prstGeom>
          <a:noFill/>
        </p:spPr>
        <p:txBody>
          <a:bodyPr wrap="square" rtlCol="0">
            <a:spAutoFit/>
          </a:bodyPr>
          <a:lstStyle/>
          <a:p>
            <a:pPr>
              <a:lnSpc>
                <a:spcPct val="130000"/>
              </a:lnSpc>
            </a:pPr>
            <a:r>
              <a:rPr lang="en-US" altLang="zh-CN" sz="2000" b="1" dirty="0">
                <a:solidFill>
                  <a:schemeClr val="bg1"/>
                </a:solidFill>
                <a:latin typeface="+mn-ea"/>
              </a:rPr>
              <a:t>2. </a:t>
            </a:r>
            <a:r>
              <a:rPr lang="zh-CN" altLang="en-US" sz="2000" b="1" dirty="0">
                <a:solidFill>
                  <a:schemeClr val="bg1"/>
                </a:solidFill>
                <a:latin typeface="+mn-ea"/>
              </a:rPr>
              <a:t>在</a:t>
            </a:r>
            <a:r>
              <a:rPr lang="en-US" altLang="zh-CN" sz="2000" b="1" dirty="0">
                <a:solidFill>
                  <a:schemeClr val="bg1"/>
                </a:solidFill>
                <a:latin typeface="+mn-ea"/>
              </a:rPr>
              <a:t>GUI</a:t>
            </a:r>
            <a:r>
              <a:rPr lang="zh-CN" altLang="en-US" sz="2000" b="1" dirty="0">
                <a:solidFill>
                  <a:schemeClr val="bg1"/>
                </a:solidFill>
                <a:latin typeface="+mn-ea"/>
              </a:rPr>
              <a:t>界面原型设计时，所设计的界面运用了较多圆角，花体字等实际实现调整较为复杂的元素，且由于第三方软件的性质无法直接迁移至实际开发之中。之后的项目应当在设计界面原型时考虑到这一点。</a:t>
            </a:r>
            <a:endParaRPr lang="en-US" altLang="zh-CN" dirty="0">
              <a:solidFill>
                <a:schemeClr val="bg1"/>
              </a:solidFill>
              <a:latin typeface="+mn-ea"/>
            </a:endParaRPr>
          </a:p>
        </p:txBody>
      </p:sp>
    </p:spTree>
    <p:custDataLst>
      <p:tags r:id="rId1"/>
    </p:custDataLst>
    <p:extLst>
      <p:ext uri="{BB962C8B-B14F-4D97-AF65-F5344CB8AC3E}">
        <p14:creationId xmlns:p14="http://schemas.microsoft.com/office/powerpoint/2010/main" val="832853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稻壳儿榴莲果果"/>
          <p:cNvSpPr/>
          <p:nvPr/>
        </p:nvSpPr>
        <p:spPr>
          <a:xfrm rot="16200000">
            <a:off x="842010" y="4131310"/>
            <a:ext cx="2647950" cy="788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l">
              <a:buClrTx/>
              <a:buSzTx/>
              <a:buFontTx/>
            </a:pPr>
            <a:r>
              <a:rPr lang="en-US" altLang="zh-CN" sz="1600" dirty="0">
                <a:latin typeface="Roboto" charset="0"/>
                <a:sym typeface="+mn-ea"/>
              </a:rPr>
              <a:t>By    XXX</a:t>
            </a:r>
          </a:p>
        </p:txBody>
      </p:sp>
      <p:grpSp>
        <p:nvGrpSpPr>
          <p:cNvPr id="79" name="组合 78"/>
          <p:cNvGrpSpPr/>
          <p:nvPr/>
        </p:nvGrpSpPr>
        <p:grpSpPr>
          <a:xfrm>
            <a:off x="5358130" y="3026410"/>
            <a:ext cx="6510655" cy="2252980"/>
            <a:chOff x="8438" y="4766"/>
            <a:chExt cx="10253" cy="3548"/>
          </a:xfrm>
        </p:grpSpPr>
        <p:sp>
          <p:nvSpPr>
            <p:cNvPr id="4" name="稻壳儿榴莲果果"/>
            <p:cNvSpPr txBox="1"/>
            <p:nvPr/>
          </p:nvSpPr>
          <p:spPr>
            <a:xfrm>
              <a:off x="8503" y="4766"/>
              <a:ext cx="10188" cy="1888"/>
            </a:xfrm>
            <a:prstGeom prst="rect">
              <a:avLst/>
            </a:prstGeom>
            <a:noFill/>
          </p:spPr>
          <p:txBody>
            <a:bodyPr wrap="square" rtlCol="0">
              <a:spAutoFit/>
            </a:bodyPr>
            <a:lstStyle/>
            <a:p>
              <a:pPr lvl="0" algn="r">
                <a:buClrTx/>
                <a:buSzTx/>
                <a:buFontTx/>
              </a:pPr>
              <a:r>
                <a:rPr lang="zh-CN" altLang="en-US" sz="7200" dirty="0">
                  <a:gradFill>
                    <a:gsLst>
                      <a:gs pos="77000">
                        <a:srgbClr val="BF9000"/>
                      </a:gs>
                      <a:gs pos="0">
                        <a:srgbClr val="FFC000"/>
                      </a:gs>
                    </a:gsLst>
                    <a:lin scaled="1"/>
                  </a:gradFill>
                  <a:latin typeface="+mj-ea"/>
                  <a:ea typeface="+mj-ea"/>
                  <a:cs typeface="+mj-ea"/>
                  <a:sym typeface="+mn-ea"/>
                </a:rPr>
                <a:t>谢 谢！</a:t>
              </a:r>
            </a:p>
          </p:txBody>
        </p:sp>
        <p:sp>
          <p:nvSpPr>
            <p:cNvPr id="5" name="稻壳儿榴莲果果"/>
            <p:cNvSpPr txBox="1"/>
            <p:nvPr/>
          </p:nvSpPr>
          <p:spPr>
            <a:xfrm>
              <a:off x="8438" y="6426"/>
              <a:ext cx="10188" cy="1888"/>
            </a:xfrm>
            <a:prstGeom prst="rect">
              <a:avLst/>
            </a:prstGeom>
            <a:noFill/>
          </p:spPr>
          <p:txBody>
            <a:bodyPr wrap="square" rtlCol="0">
              <a:spAutoFit/>
            </a:bodyPr>
            <a:lstStyle/>
            <a:p>
              <a:pPr lvl="0" algn="r">
                <a:buClrTx/>
                <a:buSzTx/>
                <a:buFontTx/>
              </a:pPr>
              <a:r>
                <a:rPr lang="en-US" altLang="zh-CN" sz="7200" dirty="0">
                  <a:gradFill>
                    <a:gsLst>
                      <a:gs pos="77000">
                        <a:srgbClr val="BF9000"/>
                      </a:gs>
                      <a:gs pos="0">
                        <a:srgbClr val="FFC000"/>
                      </a:gs>
                    </a:gsLst>
                    <a:lin scaled="1"/>
                  </a:gradFill>
                  <a:latin typeface="+mj-ea"/>
                  <a:ea typeface="+mj-ea"/>
                  <a:cs typeface="+mj-ea"/>
                  <a:sym typeface="+mn-ea"/>
                </a:rPr>
                <a:t>Thanks</a:t>
              </a:r>
            </a:p>
          </p:txBody>
        </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p:cNvGrpSpPr/>
          <p:nvPr/>
        </p:nvGrpSpPr>
        <p:grpSpPr>
          <a:xfrm>
            <a:off x="5399405" y="3239770"/>
            <a:ext cx="6469380" cy="1994535"/>
            <a:chOff x="8503" y="5102"/>
            <a:chExt cx="10188" cy="3141"/>
          </a:xfrm>
        </p:grpSpPr>
        <p:sp>
          <p:nvSpPr>
            <p:cNvPr id="4" name="稻壳儿榴莲果果"/>
            <p:cNvSpPr txBox="1"/>
            <p:nvPr/>
          </p:nvSpPr>
          <p:spPr>
            <a:xfrm>
              <a:off x="8503" y="5102"/>
              <a:ext cx="10188" cy="1888"/>
            </a:xfrm>
            <a:prstGeom prst="rect">
              <a:avLst/>
            </a:prstGeom>
            <a:noFill/>
          </p:spPr>
          <p:txBody>
            <a:bodyPr wrap="square" rtlCol="0">
              <a:spAutoFit/>
            </a:bodyPr>
            <a:lstStyle/>
            <a:p>
              <a:pPr lvl="0" algn="r">
                <a:buClrTx/>
                <a:buSzTx/>
                <a:buFontTx/>
              </a:pPr>
              <a:r>
                <a:rPr lang="en-US" altLang="zh-CN" sz="7200" dirty="0">
                  <a:gradFill>
                    <a:gsLst>
                      <a:gs pos="77000">
                        <a:srgbClr val="BF9000"/>
                      </a:gs>
                      <a:gs pos="0">
                        <a:srgbClr val="FFC000"/>
                      </a:gs>
                    </a:gsLst>
                    <a:lin scaled="1"/>
                  </a:gradFill>
                  <a:latin typeface="+mj-ea"/>
                  <a:ea typeface="+mj-ea"/>
                  <a:cs typeface="+mj-ea"/>
                  <a:sym typeface="+mn-ea"/>
                </a:rPr>
                <a:t>Part.1</a:t>
              </a:r>
            </a:p>
          </p:txBody>
        </p:sp>
        <p:sp>
          <p:nvSpPr>
            <p:cNvPr id="25" name="稻壳儿榴莲果果"/>
            <p:cNvSpPr txBox="1"/>
            <p:nvPr/>
          </p:nvSpPr>
          <p:spPr>
            <a:xfrm>
              <a:off x="13829" y="6789"/>
              <a:ext cx="4797" cy="1454"/>
            </a:xfrm>
            <a:prstGeom prst="rect">
              <a:avLst/>
            </a:prstGeom>
            <a:noFill/>
          </p:spPr>
          <p:txBody>
            <a:bodyPr wrap="square" rtlCol="0">
              <a:spAutoFit/>
            </a:bodyPr>
            <a:lstStyle/>
            <a:p>
              <a:pPr algn="ctr"/>
              <a:r>
                <a:rPr lang="zh-CN" altLang="en-US" sz="5400" dirty="0">
                  <a:solidFill>
                    <a:srgbClr val="BF9000"/>
                  </a:solidFill>
                  <a:latin typeface="Arial" panose="020B0604020202020204" pitchFamily="34" charset="0"/>
                  <a:ea typeface="Segoe UI Symbol" panose="020B0502040204020203" pitchFamily="34" charset="0"/>
                  <a:cs typeface="Arial" panose="020B0604020202020204" pitchFamily="34" charset="0"/>
                </a:rPr>
                <a:t>开发动机</a:t>
              </a:r>
              <a:endParaRPr lang="en-US" altLang="zh-CN" sz="5400" dirty="0">
                <a:solidFill>
                  <a:srgbClr val="BF9000"/>
                </a:solidFill>
                <a:latin typeface="Arial" panose="020B0604020202020204" pitchFamily="34" charset="0"/>
                <a:ea typeface="Segoe UI Symbol" panose="020B0502040204020203" pitchFamily="34" charset="0"/>
                <a:cs typeface="Arial" panose="020B0604020202020204" pitchFamily="34" charset="0"/>
              </a:endParaRPr>
            </a:p>
          </p:txBody>
        </p: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7616" y="1735455"/>
            <a:ext cx="4805779" cy="4843634"/>
          </a:xfrm>
          <a:prstGeom prst="rect">
            <a:avLst/>
          </a:prstGeom>
          <a:noFill/>
        </p:spPr>
        <p:txBody>
          <a:bodyPr wrap="square" rtlCol="0">
            <a:spAutoFit/>
          </a:bodyPr>
          <a:lstStyle/>
          <a:p>
            <a:pPr marL="457200" indent="-457200">
              <a:lnSpc>
                <a:spcPct val="130000"/>
              </a:lnSpc>
              <a:buAutoNum type="arabicPeriod"/>
            </a:pPr>
            <a:r>
              <a:rPr lang="zh-CN" altLang="en-US" sz="2400" dirty="0">
                <a:solidFill>
                  <a:schemeClr val="bg1"/>
                </a:solidFill>
              </a:rPr>
              <a:t>高德地图和百度地图提供了基本的路线规划功能，但是却不能满足人们的社交需求</a:t>
            </a:r>
            <a:endParaRPr lang="en-US" altLang="zh-CN" sz="2400" dirty="0">
              <a:solidFill>
                <a:schemeClr val="bg1"/>
              </a:solidFill>
            </a:endParaRPr>
          </a:p>
          <a:p>
            <a:pPr marL="457200" indent="-457200">
              <a:lnSpc>
                <a:spcPct val="130000"/>
              </a:lnSpc>
              <a:buAutoNum type="arabicPeriod"/>
            </a:pPr>
            <a:r>
              <a:rPr lang="zh-CN" altLang="en-US" sz="2400" dirty="0">
                <a:solidFill>
                  <a:schemeClr val="bg1"/>
                </a:solidFill>
              </a:rPr>
              <a:t>微信朋友圈难以形成社区氛围</a:t>
            </a:r>
            <a:endParaRPr lang="en-US" altLang="zh-CN" sz="2400" dirty="0">
              <a:solidFill>
                <a:schemeClr val="bg1"/>
              </a:solidFill>
            </a:endParaRPr>
          </a:p>
          <a:p>
            <a:pPr marL="457200" indent="-457200">
              <a:lnSpc>
                <a:spcPct val="130000"/>
              </a:lnSpc>
              <a:buAutoNum type="arabicPeriod"/>
            </a:pPr>
            <a:r>
              <a:rPr lang="en-US" altLang="zh-CN" sz="2400" dirty="0">
                <a:solidFill>
                  <a:schemeClr val="bg1"/>
                </a:solidFill>
              </a:rPr>
              <a:t>KEEP</a:t>
            </a:r>
            <a:r>
              <a:rPr lang="zh-CN" altLang="en-US" sz="2400" dirty="0">
                <a:solidFill>
                  <a:schemeClr val="bg1"/>
                </a:solidFill>
              </a:rPr>
              <a:t>专注于运动，不涉及旅行</a:t>
            </a:r>
            <a:endParaRPr lang="en-US" altLang="zh-CN" sz="2400" dirty="0">
              <a:solidFill>
                <a:schemeClr val="bg1"/>
              </a:solidFill>
            </a:endParaRPr>
          </a:p>
          <a:p>
            <a:pPr marL="457200" indent="-457200">
              <a:lnSpc>
                <a:spcPct val="130000"/>
              </a:lnSpc>
              <a:buAutoNum type="arabicPeriod"/>
            </a:pPr>
            <a:r>
              <a:rPr lang="en-US" altLang="zh-CN" sz="2400" dirty="0">
                <a:solidFill>
                  <a:schemeClr val="bg1"/>
                </a:solidFill>
              </a:rPr>
              <a:t>Instagram</a:t>
            </a:r>
            <a:r>
              <a:rPr lang="zh-CN" altLang="en-US" sz="2400" dirty="0">
                <a:solidFill>
                  <a:schemeClr val="bg1"/>
                </a:solidFill>
              </a:rPr>
              <a:t>在实时分享足迹和地点上还有所欠缺</a:t>
            </a:r>
          </a:p>
          <a:p>
            <a:pPr>
              <a:lnSpc>
                <a:spcPct val="130000"/>
              </a:lnSpc>
            </a:pPr>
            <a:endParaRPr lang="en-US" altLang="zh-CN" sz="2400" dirty="0">
              <a:solidFill>
                <a:schemeClr val="bg1"/>
              </a:solidFill>
            </a:endParaRPr>
          </a:p>
          <a:p>
            <a:pPr marL="457200" indent="-457200">
              <a:lnSpc>
                <a:spcPct val="130000"/>
              </a:lnSpc>
              <a:buAutoNum type="arabicPeriod"/>
            </a:pPr>
            <a:endParaRPr lang="en-US" altLang="zh-CN" sz="2400" dirty="0">
              <a:solidFill>
                <a:schemeClr val="bg1"/>
              </a:solidFill>
            </a:endParaRPr>
          </a:p>
          <a:p>
            <a:pPr marL="457200" indent="-457200">
              <a:lnSpc>
                <a:spcPct val="130000"/>
              </a:lnSpc>
              <a:buAutoNum type="arabicPeriod"/>
            </a:pPr>
            <a:endParaRPr lang="en-US" altLang="zh-CN" sz="2400" dirty="0">
              <a:solidFill>
                <a:schemeClr val="bg1"/>
              </a:solidFill>
            </a:endParaRPr>
          </a:p>
        </p:txBody>
      </p:sp>
      <p:grpSp>
        <p:nvGrpSpPr>
          <p:cNvPr id="5" name="组合 4"/>
          <p:cNvGrpSpPr/>
          <p:nvPr/>
        </p:nvGrpSpPr>
        <p:grpSpPr>
          <a:xfrm>
            <a:off x="658495" y="387985"/>
            <a:ext cx="4400066" cy="623570"/>
            <a:chOff x="1037" y="611"/>
            <a:chExt cx="5566" cy="982"/>
          </a:xfrm>
        </p:grpSpPr>
        <p:cxnSp>
          <p:nvCxnSpPr>
            <p:cNvPr id="6" name="直接连接符 5"/>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目前主流软件存在不足</a:t>
              </a:r>
            </a:p>
          </p:txBody>
        </p:sp>
      </p:grpSp>
      <p:cxnSp>
        <p:nvCxnSpPr>
          <p:cNvPr id="21" name="直接连接符 20"/>
          <p:cNvCxnSpPr/>
          <p:nvPr/>
        </p:nvCxnSpPr>
        <p:spPr>
          <a:xfrm>
            <a:off x="375518" y="3432175"/>
            <a:ext cx="5814060"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ED88E5A7-11B0-4D1A-80CC-85D4A08B99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1936" y="3682783"/>
            <a:ext cx="3216690" cy="2432791"/>
          </a:xfrm>
          <a:prstGeom prst="rect">
            <a:avLst/>
          </a:prstGeom>
        </p:spPr>
      </p:pic>
      <p:pic>
        <p:nvPicPr>
          <p:cNvPr id="11" name="图片 10">
            <a:extLst>
              <a:ext uri="{FF2B5EF4-FFF2-40B4-BE49-F238E27FC236}">
                <a16:creationId xmlns:a16="http://schemas.microsoft.com/office/drawing/2014/main" id="{C3DFA210-F2E0-4133-BB3E-800DCD60D9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9578" y="2718081"/>
            <a:ext cx="1707487" cy="1610723"/>
          </a:xfrm>
          <a:prstGeom prst="rect">
            <a:avLst/>
          </a:prstGeom>
        </p:spPr>
      </p:pic>
      <p:pic>
        <p:nvPicPr>
          <p:cNvPr id="13" name="图片 12">
            <a:extLst>
              <a:ext uri="{FF2B5EF4-FFF2-40B4-BE49-F238E27FC236}">
                <a16:creationId xmlns:a16="http://schemas.microsoft.com/office/drawing/2014/main" id="{15934C9D-F72D-452B-A42D-809678A569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61936" y="1262527"/>
            <a:ext cx="1912690" cy="1912690"/>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p:cNvSpPr>
            <a:spLocks noGrp="1"/>
          </p:cNvSpPr>
          <p:nvPr/>
        </p:nvSpPr>
        <p:spPr>
          <a:xfrm>
            <a:off x="690245" y="387985"/>
            <a:ext cx="3502660" cy="598805"/>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开发目标</a:t>
            </a:r>
          </a:p>
        </p:txBody>
      </p:sp>
      <p:sp>
        <p:nvSpPr>
          <p:cNvPr id="4" name="文本框 3"/>
          <p:cNvSpPr txBox="1"/>
          <p:nvPr/>
        </p:nvSpPr>
        <p:spPr>
          <a:xfrm>
            <a:off x="1748233" y="2205912"/>
            <a:ext cx="9258123" cy="1310295"/>
          </a:xfrm>
          <a:prstGeom prst="rect">
            <a:avLst/>
          </a:prstGeom>
          <a:noFill/>
        </p:spPr>
        <p:txBody>
          <a:bodyPr wrap="square" rtlCol="0">
            <a:spAutoFit/>
          </a:bodyPr>
          <a:lstStyle/>
          <a:p>
            <a:pPr>
              <a:lnSpc>
                <a:spcPct val="130000"/>
              </a:lnSpc>
            </a:pPr>
            <a:r>
              <a:rPr lang="zh-CN" altLang="en-US" sz="3200" b="1" dirty="0">
                <a:solidFill>
                  <a:schemeClr val="bg1"/>
                </a:solidFill>
                <a:latin typeface="+mj-ea"/>
                <a:ea typeface="+mj-ea"/>
              </a:rPr>
              <a:t>打造一款一款集社交、拍照、导航等功能与一体的综合性应用软件，专注于用户“在路上”的体验</a:t>
            </a:r>
          </a:p>
        </p:txBody>
      </p:sp>
      <p:sp>
        <p:nvSpPr>
          <p:cNvPr id="12" name="矩形 11"/>
          <p:cNvSpPr/>
          <p:nvPr/>
        </p:nvSpPr>
        <p:spPr>
          <a:xfrm>
            <a:off x="1664541" y="2331769"/>
            <a:ext cx="83920" cy="486806"/>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p:cNvGrpSpPr/>
          <p:nvPr/>
        </p:nvGrpSpPr>
        <p:grpSpPr>
          <a:xfrm>
            <a:off x="5399405" y="3239770"/>
            <a:ext cx="6469380" cy="1994535"/>
            <a:chOff x="8503" y="5102"/>
            <a:chExt cx="10188" cy="3141"/>
          </a:xfrm>
        </p:grpSpPr>
        <p:sp>
          <p:nvSpPr>
            <p:cNvPr id="4" name="稻壳儿榴莲果果"/>
            <p:cNvSpPr txBox="1"/>
            <p:nvPr/>
          </p:nvSpPr>
          <p:spPr>
            <a:xfrm>
              <a:off x="8503" y="5102"/>
              <a:ext cx="10188" cy="1888"/>
            </a:xfrm>
            <a:prstGeom prst="rect">
              <a:avLst/>
            </a:prstGeom>
            <a:noFill/>
          </p:spPr>
          <p:txBody>
            <a:bodyPr wrap="square" rtlCol="0">
              <a:spAutoFit/>
            </a:bodyPr>
            <a:lstStyle/>
            <a:p>
              <a:pPr lvl="0" algn="r">
                <a:buClrTx/>
                <a:buSzTx/>
                <a:buFontTx/>
              </a:pPr>
              <a:r>
                <a:rPr lang="en-US" altLang="zh-CN" sz="7200" dirty="0">
                  <a:gradFill>
                    <a:gsLst>
                      <a:gs pos="77000">
                        <a:srgbClr val="BF9000"/>
                      </a:gs>
                      <a:gs pos="0">
                        <a:srgbClr val="FFC000"/>
                      </a:gs>
                    </a:gsLst>
                    <a:lin scaled="1"/>
                  </a:gradFill>
                  <a:latin typeface="+mj-ea"/>
                  <a:ea typeface="+mj-ea"/>
                  <a:cs typeface="+mj-ea"/>
                  <a:sym typeface="+mn-ea"/>
                </a:rPr>
                <a:t>Part.2</a:t>
              </a:r>
            </a:p>
          </p:txBody>
        </p:sp>
        <p:sp>
          <p:nvSpPr>
            <p:cNvPr id="25" name="稻壳儿榴莲果果"/>
            <p:cNvSpPr txBox="1"/>
            <p:nvPr/>
          </p:nvSpPr>
          <p:spPr>
            <a:xfrm>
              <a:off x="13829" y="6789"/>
              <a:ext cx="4797" cy="1454"/>
            </a:xfrm>
            <a:prstGeom prst="rect">
              <a:avLst/>
            </a:prstGeom>
            <a:noFill/>
          </p:spPr>
          <p:txBody>
            <a:bodyPr wrap="square" rtlCol="0">
              <a:spAutoFit/>
            </a:bodyPr>
            <a:lstStyle/>
            <a:p>
              <a:pPr algn="ctr"/>
              <a:r>
                <a:rPr lang="en-US" altLang="zh-CN" sz="5400" dirty="0">
                  <a:solidFill>
                    <a:srgbClr val="BF9000"/>
                  </a:solidFill>
                  <a:latin typeface="Arial" panose="020B0604020202020204" pitchFamily="34" charset="0"/>
                  <a:ea typeface="Segoe UI Symbol" panose="020B0502040204020203" pitchFamily="34" charset="0"/>
                  <a:cs typeface="Arial" panose="020B0604020202020204" pitchFamily="34" charset="0"/>
                </a:rPr>
                <a:t>GUI</a:t>
              </a:r>
              <a:r>
                <a:rPr lang="zh-CN" altLang="en-US" sz="5400" dirty="0">
                  <a:solidFill>
                    <a:srgbClr val="BF9000"/>
                  </a:solidFill>
                  <a:latin typeface="Arial" panose="020B0604020202020204" pitchFamily="34" charset="0"/>
                  <a:ea typeface="Segoe UI Symbol" panose="020B0502040204020203" pitchFamily="34" charset="0"/>
                  <a:cs typeface="Arial" panose="020B0604020202020204" pitchFamily="34" charset="0"/>
                </a:rPr>
                <a:t>展示</a:t>
              </a:r>
              <a:endParaRPr lang="en-US" altLang="zh-CN" sz="5400" dirty="0">
                <a:solidFill>
                  <a:srgbClr val="BF9000"/>
                </a:solidFill>
                <a:latin typeface="Arial" panose="020B0604020202020204" pitchFamily="34" charset="0"/>
                <a:ea typeface="Segoe UI Symbol" panose="020B0502040204020203"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3174885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p:cNvSpPr/>
          <p:nvPr/>
        </p:nvSpPr>
        <p:spPr>
          <a:xfrm>
            <a:off x="4168775" y="2253615"/>
            <a:ext cx="1841500" cy="1082675"/>
          </a:xfrm>
          <a:prstGeom prst="rect">
            <a:avLst/>
          </a:prstGeom>
          <a:solidFill>
            <a:srgbClr val="FFC000"/>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4168775" y="3521710"/>
            <a:ext cx="1841500" cy="1082675"/>
          </a:xfrm>
          <a:prstGeom prst="rect">
            <a:avLst/>
          </a:prstGeom>
          <a:solidFill>
            <a:srgbClr val="DBDBDB"/>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a:off x="6180455" y="2253615"/>
            <a:ext cx="1841500" cy="1082675"/>
          </a:xfrm>
          <a:prstGeom prst="rect">
            <a:avLst/>
          </a:prstGeom>
          <a:solidFill>
            <a:srgbClr val="DBDBDB"/>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a:off x="6180455" y="3521710"/>
            <a:ext cx="1841500" cy="1082675"/>
          </a:xfrm>
          <a:prstGeom prst="rect">
            <a:avLst/>
          </a:prstGeom>
          <a:solidFill>
            <a:srgbClr val="FFC000"/>
          </a:solidFill>
          <a:ln>
            <a:noFill/>
          </a:ln>
          <a:effectLst>
            <a:outerShdw blurRad="1397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658495" y="387985"/>
            <a:ext cx="3534410" cy="623570"/>
            <a:chOff x="1037" y="611"/>
            <a:chExt cx="5566" cy="982"/>
          </a:xfrm>
        </p:grpSpPr>
        <p:cxnSp>
          <p:nvCxnSpPr>
            <p:cNvPr id="137" name="直接连接符 136"/>
            <p:cNvCxnSpPr/>
            <p:nvPr/>
          </p:nvCxnSpPr>
          <p:spPr>
            <a:xfrm>
              <a:off x="1037" y="1593"/>
              <a:ext cx="545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38" name="文本占位符 1"/>
            <p:cNvSpPr>
              <a:spLocks noGrp="1"/>
            </p:cNvSpPr>
            <p:nvPr/>
          </p:nvSpPr>
          <p:spPr>
            <a:xfrm>
              <a:off x="1087" y="611"/>
              <a:ext cx="5516" cy="943"/>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设计思路</a:t>
              </a:r>
            </a:p>
          </p:txBody>
        </p:sp>
      </p:grpSp>
      <p:sp>
        <p:nvSpPr>
          <p:cNvPr id="139" name="文本框 138"/>
          <p:cNvSpPr txBox="1"/>
          <p:nvPr/>
        </p:nvSpPr>
        <p:spPr>
          <a:xfrm>
            <a:off x="736600" y="1557020"/>
            <a:ext cx="3402965" cy="1482714"/>
          </a:xfrm>
          <a:prstGeom prst="rect">
            <a:avLst/>
          </a:prstGeom>
          <a:noFill/>
        </p:spPr>
        <p:txBody>
          <a:bodyPr wrap="square" rtlCol="0">
            <a:spAutoFit/>
          </a:bodyPr>
          <a:lstStyle/>
          <a:p>
            <a:pPr>
              <a:lnSpc>
                <a:spcPct val="130000"/>
              </a:lnSpc>
            </a:pPr>
            <a:r>
              <a:rPr lang="zh-CN" altLang="en-US" sz="2400" dirty="0">
                <a:solidFill>
                  <a:schemeClr val="bg1"/>
                </a:solidFill>
              </a:rPr>
              <a:t>借鉴了目前主流的社交、导航软件，如小红书、</a:t>
            </a:r>
            <a:r>
              <a:rPr lang="en-US" altLang="zh-CN" sz="2400" dirty="0">
                <a:solidFill>
                  <a:schemeClr val="bg1"/>
                </a:solidFill>
              </a:rPr>
              <a:t>Instagram</a:t>
            </a:r>
            <a:r>
              <a:rPr lang="zh-CN" altLang="en-US" sz="2400" dirty="0">
                <a:solidFill>
                  <a:schemeClr val="bg1"/>
                </a:solidFill>
              </a:rPr>
              <a:t>、高德地图</a:t>
            </a:r>
          </a:p>
        </p:txBody>
      </p:sp>
      <p:sp>
        <p:nvSpPr>
          <p:cNvPr id="140" name="文本框 139"/>
          <p:cNvSpPr txBox="1"/>
          <p:nvPr/>
        </p:nvSpPr>
        <p:spPr>
          <a:xfrm>
            <a:off x="736600" y="3771900"/>
            <a:ext cx="3402965" cy="1002582"/>
          </a:xfrm>
          <a:prstGeom prst="rect">
            <a:avLst/>
          </a:prstGeom>
          <a:noFill/>
        </p:spPr>
        <p:txBody>
          <a:bodyPr wrap="square" rtlCol="0">
            <a:spAutoFit/>
          </a:bodyPr>
          <a:lstStyle/>
          <a:p>
            <a:pPr>
              <a:lnSpc>
                <a:spcPct val="130000"/>
              </a:lnSpc>
            </a:pPr>
            <a:r>
              <a:rPr lang="zh-CN" altLang="en-US" sz="2400" dirty="0">
                <a:solidFill>
                  <a:schemeClr val="bg1"/>
                </a:solidFill>
              </a:rPr>
              <a:t>清新简洁，迎合年轻群体的审美</a:t>
            </a:r>
          </a:p>
        </p:txBody>
      </p:sp>
      <p:sp>
        <p:nvSpPr>
          <p:cNvPr id="141" name="文本框 140"/>
          <p:cNvSpPr txBox="1"/>
          <p:nvPr/>
        </p:nvSpPr>
        <p:spPr>
          <a:xfrm>
            <a:off x="8192135" y="1663881"/>
            <a:ext cx="3402965" cy="1002582"/>
          </a:xfrm>
          <a:prstGeom prst="rect">
            <a:avLst/>
          </a:prstGeom>
          <a:noFill/>
        </p:spPr>
        <p:txBody>
          <a:bodyPr wrap="square" rtlCol="0">
            <a:spAutoFit/>
          </a:bodyPr>
          <a:lstStyle/>
          <a:p>
            <a:pPr>
              <a:lnSpc>
                <a:spcPct val="130000"/>
              </a:lnSpc>
            </a:pPr>
            <a:r>
              <a:rPr lang="zh-CN" altLang="en-US" sz="2400" dirty="0">
                <a:solidFill>
                  <a:schemeClr val="bg1"/>
                </a:solidFill>
              </a:rPr>
              <a:t>注重易用性，对新用户友好，尊重用户习惯</a:t>
            </a:r>
          </a:p>
        </p:txBody>
      </p:sp>
      <p:sp>
        <p:nvSpPr>
          <p:cNvPr id="142" name="文本框 141"/>
          <p:cNvSpPr txBox="1"/>
          <p:nvPr/>
        </p:nvSpPr>
        <p:spPr>
          <a:xfrm>
            <a:off x="8051800" y="3771900"/>
            <a:ext cx="3402965" cy="525016"/>
          </a:xfrm>
          <a:prstGeom prst="rect">
            <a:avLst/>
          </a:prstGeom>
          <a:noFill/>
        </p:spPr>
        <p:txBody>
          <a:bodyPr wrap="square" rtlCol="0">
            <a:spAutoFit/>
          </a:bodyPr>
          <a:lstStyle/>
          <a:p>
            <a:pPr>
              <a:lnSpc>
                <a:spcPct val="130000"/>
              </a:lnSpc>
            </a:pPr>
            <a:r>
              <a:rPr lang="zh-CN" altLang="en-US" sz="2400" dirty="0">
                <a:solidFill>
                  <a:schemeClr val="bg1"/>
                </a:solidFill>
              </a:rPr>
              <a:t>关注用户看图体验</a:t>
            </a:r>
          </a:p>
        </p:txBody>
      </p:sp>
      <p:grpSp>
        <p:nvGrpSpPr>
          <p:cNvPr id="150" name="组合 149"/>
          <p:cNvGrpSpPr/>
          <p:nvPr/>
        </p:nvGrpSpPr>
        <p:grpSpPr>
          <a:xfrm>
            <a:off x="4783455" y="2488565"/>
            <a:ext cx="613410" cy="613410"/>
            <a:chOff x="10005" y="7335"/>
            <a:chExt cx="833" cy="833"/>
          </a:xfrm>
        </p:grpSpPr>
        <p:sp>
          <p:nvSpPr>
            <p:cNvPr id="148" name="Freeform 51"/>
            <p:cNvSpPr/>
            <p:nvPr/>
          </p:nvSpPr>
          <p:spPr bwMode="auto">
            <a:xfrm>
              <a:off x="10005" y="7335"/>
              <a:ext cx="808" cy="515"/>
            </a:xfrm>
            <a:custGeom>
              <a:avLst/>
              <a:gdLst>
                <a:gd name="T0" fmla="*/ 323 w 323"/>
                <a:gd name="T1" fmla="*/ 0 h 206"/>
                <a:gd name="T2" fmla="*/ 0 w 323"/>
                <a:gd name="T3" fmla="*/ 155 h 206"/>
                <a:gd name="T4" fmla="*/ 116 w 323"/>
                <a:gd name="T5" fmla="*/ 206 h 206"/>
                <a:gd name="T6" fmla="*/ 323 w 323"/>
                <a:gd name="T7" fmla="*/ 0 h 206"/>
              </a:gdLst>
              <a:ahLst/>
              <a:cxnLst>
                <a:cxn ang="0">
                  <a:pos x="T0" y="T1"/>
                </a:cxn>
                <a:cxn ang="0">
                  <a:pos x="T2" y="T3"/>
                </a:cxn>
                <a:cxn ang="0">
                  <a:pos x="T4" y="T5"/>
                </a:cxn>
                <a:cxn ang="0">
                  <a:pos x="T6" y="T7"/>
                </a:cxn>
              </a:cxnLst>
              <a:rect l="0" t="0" r="r" b="b"/>
              <a:pathLst>
                <a:path w="323" h="206">
                  <a:moveTo>
                    <a:pt x="323" y="0"/>
                  </a:moveTo>
                  <a:lnTo>
                    <a:pt x="0" y="155"/>
                  </a:lnTo>
                  <a:lnTo>
                    <a:pt x="116" y="206"/>
                  </a:lnTo>
                  <a:lnTo>
                    <a:pt x="323"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52"/>
            <p:cNvSpPr/>
            <p:nvPr/>
          </p:nvSpPr>
          <p:spPr bwMode="auto">
            <a:xfrm>
              <a:off x="10320" y="7358"/>
              <a:ext cx="518" cy="810"/>
            </a:xfrm>
            <a:custGeom>
              <a:avLst/>
              <a:gdLst>
                <a:gd name="T0" fmla="*/ 0 w 207"/>
                <a:gd name="T1" fmla="*/ 207 h 324"/>
                <a:gd name="T2" fmla="*/ 59 w 207"/>
                <a:gd name="T3" fmla="*/ 324 h 324"/>
                <a:gd name="T4" fmla="*/ 207 w 207"/>
                <a:gd name="T5" fmla="*/ 0 h 324"/>
                <a:gd name="T6" fmla="*/ 0 w 207"/>
                <a:gd name="T7" fmla="*/ 207 h 324"/>
              </a:gdLst>
              <a:ahLst/>
              <a:cxnLst>
                <a:cxn ang="0">
                  <a:pos x="T0" y="T1"/>
                </a:cxn>
                <a:cxn ang="0">
                  <a:pos x="T2" y="T3"/>
                </a:cxn>
                <a:cxn ang="0">
                  <a:pos x="T4" y="T5"/>
                </a:cxn>
                <a:cxn ang="0">
                  <a:pos x="T6" y="T7"/>
                </a:cxn>
              </a:cxnLst>
              <a:rect l="0" t="0" r="r" b="b"/>
              <a:pathLst>
                <a:path w="207" h="324">
                  <a:moveTo>
                    <a:pt x="0" y="207"/>
                  </a:moveTo>
                  <a:lnTo>
                    <a:pt x="59" y="324"/>
                  </a:lnTo>
                  <a:lnTo>
                    <a:pt x="207" y="0"/>
                  </a:lnTo>
                  <a:lnTo>
                    <a:pt x="0" y="207"/>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51" name="Freeform 42"/>
          <p:cNvSpPr>
            <a:spLocks noEditPoints="1"/>
          </p:cNvSpPr>
          <p:nvPr/>
        </p:nvSpPr>
        <p:spPr bwMode="auto">
          <a:xfrm>
            <a:off x="6787515" y="2580005"/>
            <a:ext cx="628650" cy="430530"/>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1"/>
          <p:cNvSpPr/>
          <p:nvPr/>
        </p:nvSpPr>
        <p:spPr bwMode="auto">
          <a:xfrm>
            <a:off x="4750435" y="3741420"/>
            <a:ext cx="680085" cy="643890"/>
          </a:xfrm>
          <a:custGeom>
            <a:avLst/>
            <a:gdLst>
              <a:gd name="T0" fmla="*/ 185 w 370"/>
              <a:gd name="T1" fmla="*/ 0 h 350"/>
              <a:gd name="T2" fmla="*/ 227 w 370"/>
              <a:gd name="T3" fmla="*/ 134 h 350"/>
              <a:gd name="T4" fmla="*/ 370 w 370"/>
              <a:gd name="T5" fmla="*/ 134 h 350"/>
              <a:gd name="T6" fmla="*/ 255 w 370"/>
              <a:gd name="T7" fmla="*/ 217 h 350"/>
              <a:gd name="T8" fmla="*/ 299 w 370"/>
              <a:gd name="T9" fmla="*/ 350 h 350"/>
              <a:gd name="T10" fmla="*/ 185 w 370"/>
              <a:gd name="T11" fmla="*/ 268 h 350"/>
              <a:gd name="T12" fmla="*/ 70 w 370"/>
              <a:gd name="T13" fmla="*/ 350 h 350"/>
              <a:gd name="T14" fmla="*/ 114 w 370"/>
              <a:gd name="T15" fmla="*/ 217 h 350"/>
              <a:gd name="T16" fmla="*/ 0 w 370"/>
              <a:gd name="T17" fmla="*/ 134 h 350"/>
              <a:gd name="T18" fmla="*/ 142 w 370"/>
              <a:gd name="T19" fmla="*/ 134 h 350"/>
              <a:gd name="T20" fmla="*/ 185 w 370"/>
              <a:gd name="T21"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50">
                <a:moveTo>
                  <a:pt x="185" y="0"/>
                </a:moveTo>
                <a:lnTo>
                  <a:pt x="227" y="134"/>
                </a:lnTo>
                <a:lnTo>
                  <a:pt x="370" y="134"/>
                </a:lnTo>
                <a:lnTo>
                  <a:pt x="255" y="217"/>
                </a:lnTo>
                <a:lnTo>
                  <a:pt x="299" y="350"/>
                </a:lnTo>
                <a:lnTo>
                  <a:pt x="185" y="268"/>
                </a:lnTo>
                <a:lnTo>
                  <a:pt x="70" y="350"/>
                </a:lnTo>
                <a:lnTo>
                  <a:pt x="114" y="217"/>
                </a:lnTo>
                <a:lnTo>
                  <a:pt x="0" y="134"/>
                </a:lnTo>
                <a:lnTo>
                  <a:pt x="142" y="134"/>
                </a:lnTo>
                <a:lnTo>
                  <a:pt x="185" y="0"/>
                </a:ln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57" name="组合 156"/>
          <p:cNvGrpSpPr/>
          <p:nvPr/>
        </p:nvGrpSpPr>
        <p:grpSpPr>
          <a:xfrm>
            <a:off x="6786880" y="3823970"/>
            <a:ext cx="628650" cy="480060"/>
            <a:chOff x="6915" y="7390"/>
            <a:chExt cx="854" cy="652"/>
          </a:xfrm>
        </p:grpSpPr>
        <p:sp>
          <p:nvSpPr>
            <p:cNvPr id="155" name="Freeform 59"/>
            <p:cNvSpPr>
              <a:spLocks noEditPoints="1"/>
            </p:cNvSpPr>
            <p:nvPr/>
          </p:nvSpPr>
          <p:spPr bwMode="auto">
            <a:xfrm>
              <a:off x="6915" y="7390"/>
              <a:ext cx="855" cy="653"/>
            </a:xfrm>
            <a:custGeom>
              <a:avLst/>
              <a:gdLst>
                <a:gd name="T0" fmla="*/ 184 w 200"/>
                <a:gd name="T1" fmla="*/ 24 h 152"/>
                <a:gd name="T2" fmla="*/ 150 w 200"/>
                <a:gd name="T3" fmla="*/ 24 h 152"/>
                <a:gd name="T4" fmla="*/ 131 w 200"/>
                <a:gd name="T5" fmla="*/ 5 h 152"/>
                <a:gd name="T6" fmla="*/ 131 w 200"/>
                <a:gd name="T7" fmla="*/ 5 h 152"/>
                <a:gd name="T8" fmla="*/ 131 w 200"/>
                <a:gd name="T9" fmla="*/ 5 h 152"/>
                <a:gd name="T10" fmla="*/ 131 w 200"/>
                <a:gd name="T11" fmla="*/ 5 h 152"/>
                <a:gd name="T12" fmla="*/ 120 w 200"/>
                <a:gd name="T13" fmla="*/ 0 h 152"/>
                <a:gd name="T14" fmla="*/ 80 w 200"/>
                <a:gd name="T15" fmla="*/ 0 h 152"/>
                <a:gd name="T16" fmla="*/ 68 w 200"/>
                <a:gd name="T17" fmla="*/ 5 h 152"/>
                <a:gd name="T18" fmla="*/ 68 w 200"/>
                <a:gd name="T19" fmla="*/ 5 h 152"/>
                <a:gd name="T20" fmla="*/ 49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00 w 200"/>
                <a:gd name="T39" fmla="*/ 128 h 152"/>
                <a:gd name="T40" fmla="*/ 56 w 200"/>
                <a:gd name="T41" fmla="*/ 84 h 152"/>
                <a:gd name="T42" fmla="*/ 100 w 200"/>
                <a:gd name="T43" fmla="*/ 40 h 152"/>
                <a:gd name="T44" fmla="*/ 144 w 200"/>
                <a:gd name="T45" fmla="*/ 84 h 152"/>
                <a:gd name="T46" fmla="*/ 100 w 200"/>
                <a:gd name="T47" fmla="*/ 1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152">
                  <a:moveTo>
                    <a:pt x="184" y="24"/>
                  </a:moveTo>
                  <a:cubicBezTo>
                    <a:pt x="150" y="24"/>
                    <a:pt x="150" y="24"/>
                    <a:pt x="150" y="24"/>
                  </a:cubicBezTo>
                  <a:cubicBezTo>
                    <a:pt x="131" y="5"/>
                    <a:pt x="131" y="5"/>
                    <a:pt x="131" y="5"/>
                  </a:cubicBezTo>
                  <a:cubicBezTo>
                    <a:pt x="131" y="5"/>
                    <a:pt x="131" y="5"/>
                    <a:pt x="131" y="5"/>
                  </a:cubicBezTo>
                  <a:cubicBezTo>
                    <a:pt x="131" y="5"/>
                    <a:pt x="131" y="5"/>
                    <a:pt x="131" y="5"/>
                  </a:cubicBezTo>
                  <a:cubicBezTo>
                    <a:pt x="131" y="5"/>
                    <a:pt x="131" y="5"/>
                    <a:pt x="131" y="5"/>
                  </a:cubicBezTo>
                  <a:cubicBezTo>
                    <a:pt x="128" y="2"/>
                    <a:pt x="124" y="0"/>
                    <a:pt x="120" y="0"/>
                  </a:cubicBezTo>
                  <a:cubicBezTo>
                    <a:pt x="80" y="0"/>
                    <a:pt x="80" y="0"/>
                    <a:pt x="80" y="0"/>
                  </a:cubicBezTo>
                  <a:cubicBezTo>
                    <a:pt x="75" y="0"/>
                    <a:pt x="71" y="2"/>
                    <a:pt x="68" y="5"/>
                  </a:cubicBezTo>
                  <a:cubicBezTo>
                    <a:pt x="68" y="5"/>
                    <a:pt x="68" y="5"/>
                    <a:pt x="68" y="5"/>
                  </a:cubicBezTo>
                  <a:cubicBezTo>
                    <a:pt x="49" y="24"/>
                    <a:pt x="49" y="24"/>
                    <a:pt x="49" y="24"/>
                  </a:cubicBezTo>
                  <a:cubicBezTo>
                    <a:pt x="16" y="24"/>
                    <a:pt x="16" y="24"/>
                    <a:pt x="16" y="24"/>
                  </a:cubicBezTo>
                  <a:cubicBezTo>
                    <a:pt x="7" y="24"/>
                    <a:pt x="0" y="31"/>
                    <a:pt x="0" y="40"/>
                  </a:cubicBezTo>
                  <a:cubicBezTo>
                    <a:pt x="0" y="136"/>
                    <a:pt x="0" y="136"/>
                    <a:pt x="0" y="136"/>
                  </a:cubicBezTo>
                  <a:cubicBezTo>
                    <a:pt x="0" y="145"/>
                    <a:pt x="7" y="152"/>
                    <a:pt x="16" y="152"/>
                  </a:cubicBezTo>
                  <a:cubicBezTo>
                    <a:pt x="184" y="152"/>
                    <a:pt x="184" y="152"/>
                    <a:pt x="184" y="152"/>
                  </a:cubicBezTo>
                  <a:cubicBezTo>
                    <a:pt x="192" y="152"/>
                    <a:pt x="200" y="145"/>
                    <a:pt x="200" y="136"/>
                  </a:cubicBezTo>
                  <a:cubicBezTo>
                    <a:pt x="200" y="40"/>
                    <a:pt x="200" y="40"/>
                    <a:pt x="200" y="40"/>
                  </a:cubicBezTo>
                  <a:cubicBezTo>
                    <a:pt x="200" y="31"/>
                    <a:pt x="192" y="24"/>
                    <a:pt x="184" y="24"/>
                  </a:cubicBezTo>
                  <a:close/>
                  <a:moveTo>
                    <a:pt x="100" y="128"/>
                  </a:moveTo>
                  <a:cubicBezTo>
                    <a:pt x="75" y="128"/>
                    <a:pt x="56" y="108"/>
                    <a:pt x="56" y="84"/>
                  </a:cubicBezTo>
                  <a:cubicBezTo>
                    <a:pt x="56" y="60"/>
                    <a:pt x="75" y="40"/>
                    <a:pt x="100" y="40"/>
                  </a:cubicBezTo>
                  <a:cubicBezTo>
                    <a:pt x="124" y="40"/>
                    <a:pt x="144" y="60"/>
                    <a:pt x="144" y="84"/>
                  </a:cubicBezTo>
                  <a:cubicBezTo>
                    <a:pt x="144" y="108"/>
                    <a:pt x="124" y="128"/>
                    <a:pt x="100" y="128"/>
                  </a:cubicBezTo>
                  <a:close/>
                </a:path>
              </a:pathLst>
            </a:cu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Oval 60"/>
            <p:cNvSpPr>
              <a:spLocks noChangeArrowheads="1"/>
            </p:cNvSpPr>
            <p:nvPr/>
          </p:nvSpPr>
          <p:spPr bwMode="auto">
            <a:xfrm>
              <a:off x="7190" y="7598"/>
              <a:ext cx="308" cy="308"/>
            </a:xfrm>
            <a:prstGeom prst="ellipse">
              <a:avLst/>
            </a:prstGeom>
            <a:solidFill>
              <a:srgbClr val="A5A5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文本框 162"/>
          <p:cNvSpPr txBox="1"/>
          <p:nvPr/>
        </p:nvSpPr>
        <p:spPr>
          <a:xfrm>
            <a:off x="7336155" y="2488565"/>
            <a:ext cx="3697030" cy="707886"/>
          </a:xfrm>
          <a:prstGeom prst="rect">
            <a:avLst/>
          </a:prstGeom>
          <a:noFill/>
        </p:spPr>
        <p:txBody>
          <a:bodyPr wrap="square" rtlCol="0">
            <a:spAutoFit/>
          </a:bodyPr>
          <a:lstStyle/>
          <a:p>
            <a:pPr algn="ctr"/>
            <a:r>
              <a:rPr lang="en-US" altLang="zh-CN" sz="4000" dirty="0">
                <a:solidFill>
                  <a:srgbClr val="BF9000"/>
                </a:solidFill>
                <a:latin typeface="Arial" panose="020B0604020202020204" pitchFamily="34" charset="0"/>
                <a:ea typeface="Segoe UI Symbol" panose="020B0502040204020203" pitchFamily="34" charset="0"/>
                <a:cs typeface="Arial" panose="020B0604020202020204" pitchFamily="34" charset="0"/>
              </a:rPr>
              <a:t>PART THREE</a:t>
            </a:r>
          </a:p>
        </p:txBody>
      </p:sp>
      <p:sp>
        <p:nvSpPr>
          <p:cNvPr id="40" name="文本框 39"/>
          <p:cNvSpPr txBox="1"/>
          <p:nvPr/>
        </p:nvSpPr>
        <p:spPr>
          <a:xfrm>
            <a:off x="6348565" y="3252592"/>
            <a:ext cx="5446560" cy="461665"/>
          </a:xfrm>
          <a:prstGeom prst="rect">
            <a:avLst/>
          </a:prstGeom>
          <a:noFill/>
        </p:spPr>
        <p:txBody>
          <a:bodyPr wrap="square" rtlCol="0">
            <a:spAutoFit/>
          </a:bodyPr>
          <a:lstStyle/>
          <a:p>
            <a:pPr algn="ctr"/>
            <a:r>
              <a:rPr lang="zh-CN" altLang="en-US" sz="2400" dirty="0">
                <a:solidFill>
                  <a:schemeClr val="bg1"/>
                </a:solidFill>
                <a:latin typeface="+mj-ea"/>
                <a:ea typeface="+mj-ea"/>
              </a:rPr>
              <a:t>软件价值</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p:cNvSpPr>
            <a:spLocks noGrp="1"/>
          </p:cNvSpPr>
          <p:nvPr/>
        </p:nvSpPr>
        <p:spPr>
          <a:xfrm>
            <a:off x="690245" y="387985"/>
            <a:ext cx="3502660" cy="598805"/>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1" kern="1200">
                <a:solidFill>
                  <a:srgbClr val="FFFFFF"/>
                </a:solidFill>
                <a:latin typeface="Arial" panose="020B0604020202020204" pitchFamily="34" charset="0"/>
                <a:ea typeface="微软雅黑" panose="020B0503020204020204" pitchFamily="34" charset="-122"/>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rgbClr val="000000"/>
                </a:solidFill>
                <a:latin typeface="Arial" panose="020B0604020202020204" pitchFamily="34" charset="0"/>
                <a:ea typeface="微软雅黑" panose="020B0503020204020204" pitchFamily="34" charset="-122"/>
                <a:cs typeface="+mn-ea"/>
              </a:defRPr>
            </a:lvl9pPr>
          </a:lstStyle>
          <a:p>
            <a:r>
              <a:rPr lang="zh-CN" altLang="en-US" dirty="0">
                <a:solidFill>
                  <a:srgbClr val="BF9000"/>
                </a:solidFill>
              </a:rPr>
              <a:t>软件价值</a:t>
            </a:r>
          </a:p>
        </p:txBody>
      </p:sp>
      <p:sp>
        <p:nvSpPr>
          <p:cNvPr id="4" name="文本框 3"/>
          <p:cNvSpPr txBox="1"/>
          <p:nvPr/>
        </p:nvSpPr>
        <p:spPr>
          <a:xfrm>
            <a:off x="1748233" y="2205912"/>
            <a:ext cx="8694263" cy="1962845"/>
          </a:xfrm>
          <a:prstGeom prst="rect">
            <a:avLst/>
          </a:prstGeom>
          <a:noFill/>
        </p:spPr>
        <p:txBody>
          <a:bodyPr wrap="square" rtlCol="0">
            <a:spAutoFit/>
          </a:bodyPr>
          <a:lstStyle/>
          <a:p>
            <a:pPr>
              <a:lnSpc>
                <a:spcPct val="130000"/>
              </a:lnSpc>
            </a:pPr>
            <a:r>
              <a:rPr lang="zh-CN" altLang="zh-CN" sz="1800" dirty="0">
                <a:solidFill>
                  <a:schemeClr val="bg2"/>
                </a:solidFill>
                <a:effectLst/>
                <a:latin typeface="+mn-ea"/>
                <a:cs typeface="Times New Roman" panose="02020603050405020304" pitchFamily="18" charset="0"/>
              </a:rPr>
              <a:t>足迹</a:t>
            </a:r>
            <a:r>
              <a:rPr lang="en-US" altLang="zh-CN" sz="1800" dirty="0">
                <a:solidFill>
                  <a:schemeClr val="bg2"/>
                </a:solidFill>
                <a:effectLst/>
                <a:latin typeface="+mn-ea"/>
                <a:cs typeface="Times New Roman" panose="02020603050405020304" pitchFamily="18" charset="0"/>
              </a:rPr>
              <a:t>APP</a:t>
            </a:r>
            <a:r>
              <a:rPr lang="zh-CN" altLang="zh-CN" sz="1800" dirty="0">
                <a:solidFill>
                  <a:schemeClr val="bg2"/>
                </a:solidFill>
                <a:effectLst/>
                <a:latin typeface="+mn-ea"/>
                <a:cs typeface="Times New Roman" panose="02020603050405020304" pitchFamily="18" charset="0"/>
              </a:rPr>
              <a:t>侧重于用户所需的自动记录用户所在位置，生成路线，进行路线回放并生成视频、点击地图生成标记并进行路线规划、足迹分享、查看到过某个区域的时间和某个时间到过的区域、显示当时的照片等功能，是集</a:t>
            </a:r>
            <a:r>
              <a:rPr lang="zh-CN" altLang="zh-CN" sz="1800" b="1" dirty="0">
                <a:solidFill>
                  <a:srgbClr val="FF0000"/>
                </a:solidFill>
                <a:effectLst/>
                <a:latin typeface="+mn-ea"/>
                <a:cs typeface="Times New Roman" panose="02020603050405020304" pitchFamily="18" charset="0"/>
              </a:rPr>
              <a:t>社交、拍照、导航</a:t>
            </a:r>
            <a:r>
              <a:rPr lang="zh-CN" altLang="zh-CN" sz="1800" dirty="0">
                <a:solidFill>
                  <a:schemeClr val="bg2"/>
                </a:solidFill>
                <a:effectLst/>
                <a:latin typeface="+mn-ea"/>
                <a:cs typeface="Times New Roman" panose="02020603050405020304" pitchFamily="18" charset="0"/>
              </a:rPr>
              <a:t>等功能与一体的综合性应用软件。</a:t>
            </a:r>
            <a:endParaRPr lang="en-US" altLang="zh-CN" sz="2400" dirty="0">
              <a:solidFill>
                <a:schemeClr val="bg2"/>
              </a:solidFill>
              <a:latin typeface="+mn-ea"/>
            </a:endParaRPr>
          </a:p>
          <a:p>
            <a:pPr>
              <a:lnSpc>
                <a:spcPct val="130000"/>
              </a:lnSpc>
            </a:pPr>
            <a:endParaRPr lang="zh-CN" altLang="en-US" sz="2400" dirty="0">
              <a:solidFill>
                <a:schemeClr val="bg2"/>
              </a:solidFill>
              <a:latin typeface="+mn-ea"/>
            </a:endParaRPr>
          </a:p>
        </p:txBody>
      </p:sp>
      <p:sp>
        <p:nvSpPr>
          <p:cNvPr id="12" name="矩形 11"/>
          <p:cNvSpPr/>
          <p:nvPr/>
        </p:nvSpPr>
        <p:spPr>
          <a:xfrm>
            <a:off x="1664541" y="2331769"/>
            <a:ext cx="83920" cy="486806"/>
          </a:xfrm>
          <a:prstGeom prst="rect">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ISLIDE.ICON" val="#68131;#117091;#117091;#17773;#406998;"/>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ISLIDE.ICON" val="#68131;#117091;#117091;#17773;#406998;#407329;#6177;#102541;#78618;#11367;"/>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1360</Words>
  <Application>Microsoft Office PowerPoint</Application>
  <PresentationFormat>宽屏</PresentationFormat>
  <Paragraphs>148</Paragraphs>
  <Slides>21</Slides>
  <Notes>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21</vt:i4>
      </vt:variant>
    </vt:vector>
  </HeadingPairs>
  <TitlesOfParts>
    <vt:vector size="30" baseType="lpstr">
      <vt:lpstr>等线</vt:lpstr>
      <vt:lpstr>微软雅黑</vt:lpstr>
      <vt:lpstr>Arial</vt:lpstr>
      <vt:lpstr>Calibri</vt:lpstr>
      <vt:lpstr>Roboto</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陈玥彤</dc:creator>
  <cp:lastModifiedBy>赵 浩如</cp:lastModifiedBy>
  <cp:revision>186</cp:revision>
  <dcterms:created xsi:type="dcterms:W3CDTF">2019-06-19T02:08:00Z</dcterms:created>
  <dcterms:modified xsi:type="dcterms:W3CDTF">2022-03-14T05:19:01Z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18ADFC7FEC5F46FC95693B67440C35BF</vt:lpwstr>
  </property>
</Properties>
</file>